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65" r:id="rId50"/>
    <p:sldMasterId id="2147483866" r:id="rId52"/>
    <p:sldMasterId id="2147483867" r:id="rId54"/>
    <p:sldMasterId id="2147483868" r:id="rId56"/>
  </p:sldMasterIdLst>
  <p:handoutMasterIdLst>
    <p:handoutMasterId r:id="rId58"/>
  </p:handoutMasterIdLst>
  <p:sldIdLst>
    <p:sldId id="263" r:id="rId60"/>
    <p:sldId id="264" r:id="rId61"/>
    <p:sldId id="259" r:id="rId62"/>
    <p:sldId id="283" r:id="rId63"/>
    <p:sldId id="282" r:id="rId64"/>
    <p:sldId id="284" r:id="rId65"/>
    <p:sldId id="288" r:id="rId66"/>
    <p:sldId id="260" r:id="rId67"/>
    <p:sldId id="285" r:id="rId68"/>
    <p:sldId id="287" r:id="rId69"/>
    <p:sldId id="272" r:id="rId70"/>
    <p:sldId id="289" r:id="rId71"/>
    <p:sldId id="290" r:id="rId72"/>
    <p:sldId id="291" r:id="rId73"/>
    <p:sldId id="292" r:id="rId74"/>
    <p:sldId id="273" r:id="rId75"/>
    <p:sldId id="294" r:id="rId76"/>
    <p:sldId id="295" r:id="rId77"/>
    <p:sldId id="297" r:id="rId78"/>
    <p:sldId id="298" r:id="rId79"/>
    <p:sldId id="256" r:id="rId80"/>
    <p:sldId id="299" r:id="rId81"/>
    <p:sldId id="300" r:id="rId82"/>
    <p:sldId id="301" r:id="rId83"/>
    <p:sldId id="269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732" y="56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36"/>
      </p:cViewPr>
      <p:guideLst>
        <p:guide orient="horz" pos="2159"/>
        <p:guide pos="3839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0" Type="http://schemas.openxmlformats.org/officeDocument/2006/relationships/slideMaster" Target="slideMasters/slideMaster1.xml"></Relationship><Relationship Id="rId51" Type="http://schemas.openxmlformats.org/officeDocument/2006/relationships/theme" Target="theme/theme1.xml"></Relationship><Relationship Id="rId52" Type="http://schemas.openxmlformats.org/officeDocument/2006/relationships/slideMaster" Target="slideMasters/slideMaster2.xml"></Relationship><Relationship Id="rId54" Type="http://schemas.openxmlformats.org/officeDocument/2006/relationships/slideMaster" Target="slideMasters/slideMaster3.xml"></Relationship><Relationship Id="rId56" Type="http://schemas.openxmlformats.org/officeDocument/2006/relationships/slideMaster" Target="slideMasters/slideMaster4.xml"></Relationship><Relationship Id="rId58" Type="http://schemas.openxmlformats.org/officeDocument/2006/relationships/handoutMaster" Target="handoutMasters/handoutMaster1.xml"></Relationship><Relationship Id="rId60" Type="http://schemas.openxmlformats.org/officeDocument/2006/relationships/slide" Target="slides/slide1.xml"></Relationship><Relationship Id="rId61" Type="http://schemas.openxmlformats.org/officeDocument/2006/relationships/slide" Target="slides/slide2.xml"></Relationship><Relationship Id="rId62" Type="http://schemas.openxmlformats.org/officeDocument/2006/relationships/slide" Target="slides/slide3.xml"></Relationship><Relationship Id="rId63" Type="http://schemas.openxmlformats.org/officeDocument/2006/relationships/slide" Target="slides/slide4.xml"></Relationship><Relationship Id="rId64" Type="http://schemas.openxmlformats.org/officeDocument/2006/relationships/slide" Target="slides/slide5.xml"></Relationship><Relationship Id="rId65" Type="http://schemas.openxmlformats.org/officeDocument/2006/relationships/slide" Target="slides/slide6.xml"></Relationship><Relationship Id="rId66" Type="http://schemas.openxmlformats.org/officeDocument/2006/relationships/slide" Target="slides/slide7.xml"></Relationship><Relationship Id="rId67" Type="http://schemas.openxmlformats.org/officeDocument/2006/relationships/slide" Target="slides/slide8.xml"></Relationship><Relationship Id="rId68" Type="http://schemas.openxmlformats.org/officeDocument/2006/relationships/slide" Target="slides/slide9.xml"></Relationship><Relationship Id="rId69" Type="http://schemas.openxmlformats.org/officeDocument/2006/relationships/slide" Target="slides/slide10.xml"></Relationship><Relationship Id="rId70" Type="http://schemas.openxmlformats.org/officeDocument/2006/relationships/slide" Target="slides/slide11.xml"></Relationship><Relationship Id="rId71" Type="http://schemas.openxmlformats.org/officeDocument/2006/relationships/slide" Target="slides/slide12.xml"></Relationship><Relationship Id="rId72" Type="http://schemas.openxmlformats.org/officeDocument/2006/relationships/slide" Target="slides/slide13.xml"></Relationship><Relationship Id="rId73" Type="http://schemas.openxmlformats.org/officeDocument/2006/relationships/slide" Target="slides/slide14.xml"></Relationship><Relationship Id="rId74" Type="http://schemas.openxmlformats.org/officeDocument/2006/relationships/slide" Target="slides/slide15.xml"></Relationship><Relationship Id="rId75" Type="http://schemas.openxmlformats.org/officeDocument/2006/relationships/slide" Target="slides/slide16.xml"></Relationship><Relationship Id="rId76" Type="http://schemas.openxmlformats.org/officeDocument/2006/relationships/slide" Target="slides/slide17.xml"></Relationship><Relationship Id="rId77" Type="http://schemas.openxmlformats.org/officeDocument/2006/relationships/slide" Target="slides/slide18.xml"></Relationship><Relationship Id="rId78" Type="http://schemas.openxmlformats.org/officeDocument/2006/relationships/slide" Target="slides/slide19.xml"></Relationship><Relationship Id="rId79" Type="http://schemas.openxmlformats.org/officeDocument/2006/relationships/slide" Target="slides/slide20.xml"></Relationship><Relationship Id="rId80" Type="http://schemas.openxmlformats.org/officeDocument/2006/relationships/slide" Target="slides/slide21.xml"></Relationship><Relationship Id="rId81" Type="http://schemas.openxmlformats.org/officeDocument/2006/relationships/slide" Target="slides/slide22.xml"></Relationship><Relationship Id="rId82" Type="http://schemas.openxmlformats.org/officeDocument/2006/relationships/slide" Target="slides/slide23.xml"></Relationship><Relationship Id="rId83" Type="http://schemas.openxmlformats.org/officeDocument/2006/relationships/slide" Target="slides/slide24.xml"></Relationship><Relationship Id="rId84" Type="http://schemas.openxmlformats.org/officeDocument/2006/relationships/slide" Target="slides/slide25.xml"></Relationship><Relationship Id="rId85" Type="http://schemas.openxmlformats.org/officeDocument/2006/relationships/viewProps" Target="viewProps.xml"></Relationship><Relationship Id="rId86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177165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32080" y="6356350"/>
            <a:ext cx="123952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ⓒSaebyeol</a:t>
            </a: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Yu. Saebyeol’s 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301750" y="135191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1301750" y="651319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177165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32080" y="6356350"/>
            <a:ext cx="123952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ⓒSaebyeol</a:t>
            </a: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Yu. Saebyeol’s 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301750" y="135191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1301750" y="651319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177165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32080" y="6356350"/>
            <a:ext cx="123952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ⓒSaebyeol</a:t>
            </a: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Yu. Saebyeol’s 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301750" y="135191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1301750" y="651319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slideLayout" Target="../slideLayouts/slideLayout14.xml"></Relationship><Relationship Id="rId3" Type="http://schemas.openxmlformats.org/officeDocument/2006/relationships/slideLayout" Target="../slideLayouts/slideLayout15.xml"></Relationship><Relationship Id="rId4" Type="http://schemas.openxmlformats.org/officeDocument/2006/relationships/slideLayout" Target="../slideLayouts/slideLayout16.xml"></Relationship><Relationship Id="rId5" Type="http://schemas.openxmlformats.org/officeDocument/2006/relationships/slideLayout" Target="../slideLayouts/slideLayout17.xml"></Relationship><Relationship Id="rId6" Type="http://schemas.openxmlformats.org/officeDocument/2006/relationships/slideLayout" Target="../slideLayouts/slideLayout18.xml"></Relationship><Relationship Id="rId7" Type="http://schemas.openxmlformats.org/officeDocument/2006/relationships/slideLayout" Target="../slideLayouts/slideLayout19.xml"></Relationship><Relationship Id="rId8" Type="http://schemas.openxmlformats.org/officeDocument/2006/relationships/slideLayout" Target="../slideLayouts/slideLayout20.xml"></Relationship><Relationship Id="rId9" Type="http://schemas.openxmlformats.org/officeDocument/2006/relationships/slideLayout" Target="../slideLayouts/slideLayout21.xml"></Relationship><Relationship Id="rId10" Type="http://schemas.openxmlformats.org/officeDocument/2006/relationships/slideLayout" Target="../slideLayouts/slideLayout22.xml"></Relationship><Relationship Id="rId11" Type="http://schemas.openxmlformats.org/officeDocument/2006/relationships/slideLayout" Target="../slideLayouts/slideLayout23.xml"></Relationship><Relationship Id="rId12" Type="http://schemas.openxmlformats.org/officeDocument/2006/relationships/slideLayout" Target="../slideLayouts/slideLayout24.xml"></Relationship><Relationship Id="rId13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slideLayout" Target="../slideLayouts/slideLayout31.xml"></Relationship><Relationship Id="rId8" Type="http://schemas.openxmlformats.org/officeDocument/2006/relationships/slideLayout" Target="../slideLayouts/slideLayout32.xml"></Relationship><Relationship Id="rId9" Type="http://schemas.openxmlformats.org/officeDocument/2006/relationships/slideLayout" Target="../slideLayouts/slideLayout33.xml"></Relationship><Relationship Id="rId10" Type="http://schemas.openxmlformats.org/officeDocument/2006/relationships/slideLayout" Target="../slideLayouts/slideLayout34.xml"></Relationship><Relationship Id="rId11" Type="http://schemas.openxmlformats.org/officeDocument/2006/relationships/slideLayout" Target="../slideLayouts/slideLayout35.xml"></Relationship><Relationship Id="rId12" Type="http://schemas.openxmlformats.org/officeDocument/2006/relationships/slideLayout" Target="../slideLayouts/slideLayout36.xml"></Relationship><Relationship Id="rId13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slideLayout" Target="../slideLayouts/slideLayout38.xml"></Relationship><Relationship Id="rId3" Type="http://schemas.openxmlformats.org/officeDocument/2006/relationships/slideLayout" Target="../slideLayouts/slideLayout39.xml"></Relationship><Relationship Id="rId4" Type="http://schemas.openxmlformats.org/officeDocument/2006/relationships/slideLayout" Target="../slideLayouts/slideLayout40.xml"></Relationship><Relationship Id="rId5" Type="http://schemas.openxmlformats.org/officeDocument/2006/relationships/slideLayout" Target="../slideLayouts/slideLayout41.xml"></Relationship><Relationship Id="rId6" Type="http://schemas.openxmlformats.org/officeDocument/2006/relationships/slideLayout" Target="../slideLayouts/slideLayout42.xml"></Relationship><Relationship Id="rId7" Type="http://schemas.openxmlformats.org/officeDocument/2006/relationships/slideLayout" Target="../slideLayouts/slideLayout43.xml"></Relationship><Relationship Id="rId8" Type="http://schemas.openxmlformats.org/officeDocument/2006/relationships/slideLayout" Target="../slideLayouts/slideLayout44.xml"></Relationship><Relationship Id="rId9" Type="http://schemas.openxmlformats.org/officeDocument/2006/relationships/slideLayout" Target="../slideLayouts/slideLayout45.xml"></Relationship><Relationship Id="rId10" Type="http://schemas.openxmlformats.org/officeDocument/2006/relationships/slideLayout" Target="../slideLayouts/slideLayout46.xml"></Relationship><Relationship Id="rId11" Type="http://schemas.openxmlformats.org/officeDocument/2006/relationships/slideLayout" Target="../slideLayouts/slideLayout47.xml"></Relationship><Relationship Id="rId12" Type="http://schemas.openxmlformats.org/officeDocument/2006/relationships/slideLayout" Target="../slideLayouts/slideLayout48.xml"></Relationship><Relationship Id="rId13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8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11.jp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5.svg"></Relationship><Relationship Id="rId7" Type="http://schemas.openxmlformats.org/officeDocument/2006/relationships/image" Target="../media/image9.sv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8.png"></Relationship><Relationship Id="rId5" Type="http://schemas.openxmlformats.org/officeDocument/2006/relationships/image" Target="../media/image7.svg"></Relationship><Relationship Id="rId4" Type="http://schemas.openxmlformats.org/officeDocument/2006/relationships/image" Target="../media/image6.png"></Relationship><Relationship Id="rId8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785712676962.png"></Relationship><Relationship Id="rId3" Type="http://schemas.openxmlformats.org/officeDocument/2006/relationships/image" Target="../media/fImage2428512704464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12905705.png"></Relationship><Relationship Id="rId3" Type="http://schemas.openxmlformats.org/officeDocument/2006/relationships/image" Target="../media/fImage1466712918145.png"></Relationship><Relationship Id="rId4" Type="http://schemas.openxmlformats.org/officeDocument/2006/relationships/image" Target="../media/fImage4939613173281.png"></Relationship><Relationship Id="rId5" Type="http://schemas.openxmlformats.org/officeDocument/2006/relationships/image" Target="../media/fImage2257113186827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18209961.png"></Relationship><Relationship Id="rId3" Type="http://schemas.openxmlformats.org/officeDocument/2006/relationships/image" Target="../media/fImage193341827491.png"></Relationship><Relationship Id="rId4" Type="http://schemas.openxmlformats.org/officeDocument/2006/relationships/image" Target="../media/fImage2713218282995.png"></Relationship><Relationship Id="rId5" Type="http://schemas.openxmlformats.org/officeDocument/2006/relationships/image" Target="../media/fImage1220218291942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.xml"></Relationship><Relationship Id="rId2" Type="http://schemas.openxmlformats.org/officeDocument/2006/relationships/image" Target="../media/fImage2353219374827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8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19575436.png"></Relationship><Relationship Id="rId3" Type="http://schemas.openxmlformats.org/officeDocument/2006/relationships/image" Target="../media/fImage1100619612391.png"></Relationship><Relationship Id="rId4" Type="http://schemas.openxmlformats.org/officeDocument/2006/relationships/image" Target="../media/fImage4854419624604.png"></Relationship><Relationship Id="rId5" Type="http://schemas.openxmlformats.org/officeDocument/2006/relationships/image" Target="../media/fImage4678619633902.png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slideLayout" Target="../slideLayouts/slideLayout8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1.xml"></Relationship><Relationship Id="rId2" Type="http://schemas.openxmlformats.org/officeDocument/2006/relationships/image" Target="../media/fImage646222047153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3.xml"></Relationship><Relationship Id="rId2" Type="http://schemas.openxmlformats.org/officeDocument/2006/relationships/image" Target="../media/fImage496162126292.jpeg"></Relationship><Relationship Id="rId3" Type="http://schemas.openxmlformats.org/officeDocument/2006/relationships/image" Target="../media/fImage5164921292382.jpeg"></Relationship><Relationship Id="rId4" Type="http://schemas.openxmlformats.org/officeDocument/2006/relationships/image" Target="../media/fImage1727021347421.png"></Relationship><Relationship Id="rId5" Type="http://schemas.openxmlformats.org/officeDocument/2006/relationships/image" Target="../media/fImage1536721358716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3.xml"></Relationship><Relationship Id="rId2" Type="http://schemas.openxmlformats.org/officeDocument/2006/relationships/image" Target="../media/fImage4961621489718.jpeg"></Relationship><Relationship Id="rId3" Type="http://schemas.openxmlformats.org/officeDocument/2006/relationships/image" Target="../media/fImage2430121629895.png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8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620672441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3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10.jp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644207338467.png"></Relationship><Relationship Id="rId2" Type="http://schemas.openxmlformats.org/officeDocument/2006/relationships/image" Target="../media/fImage491387356334.png"></Relationship><Relationship Id="rId3" Type="http://schemas.openxmlformats.org/officeDocument/2006/relationships/image" Target="../media/fImage496587366500.png"></Relationship><Relationship Id="rId4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7579169.png"></Relationship><Relationship Id="rId3" Type="http://schemas.openxmlformats.org/officeDocument/2006/relationships/image" Target="../media/fImage146677595724.png"></Relationship><Relationship Id="rId4" Type="http://schemas.openxmlformats.org/officeDocument/2006/relationships/image" Target="../media/fImage333727601478.png"></Relationship><Relationship Id="rId5" Type="http://schemas.openxmlformats.org/officeDocument/2006/relationships/image" Target="../media/fImage76607619358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1270"/>
            <a:ext cx="12188190" cy="6854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10615" y="2813685"/>
            <a:ext cx="5398135" cy="70739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202</a:t>
            </a:r>
            <a:r>
              <a:rPr lang="ko-KR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2</a:t>
            </a:r>
            <a:r>
              <a:rPr lang="ko-KR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 GitHub DeskTop</a:t>
            </a:r>
            <a:endParaRPr lang="ko-KR" altLang="en-US" sz="4000" b="1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119505" y="3548380"/>
            <a:ext cx="5177790" cy="17532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5400"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사용방법</a:t>
            </a:r>
            <a:endParaRPr lang="ko-KR" altLang="en-US" sz="5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user/AppData/Roaming/PolarisOffice/ETemp/19252_17813200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0" y="2580640"/>
            <a:ext cx="6096635" cy="1697355"/>
          </a:xfrm>
          <a:prstGeom prst="rect"/>
          <a:solidFill>
            <a:schemeClr val="accent1">
              <a:alpha val="8478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2838450" y="2703195"/>
            <a:ext cx="310515" cy="14458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Commit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>
          <a:xfrm rot="0">
            <a:off x="0" y="1024890"/>
            <a:ext cx="2398395" cy="770255"/>
            <a:chOff x="0" y="1024890"/>
            <a:chExt cx="2398395" cy="770255"/>
          </a:xfrm>
        </p:grpSpPr>
        <p:sp>
          <p:nvSpPr>
            <p:cNvPr id="9" name="Rect 0"/>
            <p:cNvSpPr>
              <a:spLocks/>
            </p:cNvSpPr>
            <p:nvPr/>
          </p:nvSpPr>
          <p:spPr>
            <a:xfrm rot="0">
              <a:off x="0" y="1024890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73685" y="1086485"/>
              <a:ext cx="1851025" cy="64706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3,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0266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903855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?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6F1EED1-8C95-4370-B1A1-71AFE0327299}"/>
              </a:ext>
            </a:extLst>
          </p:cNvPr>
          <p:cNvSpPr/>
          <p:nvPr/>
        </p:nvSpPr>
        <p:spPr>
          <a:xfrm>
            <a:off x="5039360" y="1964055"/>
            <a:ext cx="2929890" cy="29298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ECDB36-AD6E-4524-AD4A-EE9B82903FC2}"/>
              </a:ext>
            </a:extLst>
          </p:cNvPr>
          <p:cNvSpPr/>
          <p:nvPr/>
        </p:nvSpPr>
        <p:spPr>
          <a:xfrm>
            <a:off x="8737600" y="1964055"/>
            <a:ext cx="2929890" cy="29298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0925F67-583D-40E2-B477-7CA78D32F88B}"/>
              </a:ext>
            </a:extLst>
          </p:cNvPr>
          <p:cNvGrpSpPr/>
          <p:nvPr/>
        </p:nvGrpSpPr>
        <p:grpSpPr>
          <a:xfrm>
            <a:off x="1341120" y="1964055"/>
            <a:ext cx="2929890" cy="2929890"/>
            <a:chOff x="1341120" y="1964055"/>
            <a:chExt cx="2929890" cy="292989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BC163BE-9C95-4555-8671-19AC70DAEECE}"/>
                </a:ext>
              </a:extLst>
            </p:cNvPr>
            <p:cNvSpPr/>
            <p:nvPr/>
          </p:nvSpPr>
          <p:spPr>
            <a:xfrm>
              <a:off x="1341120" y="1964055"/>
              <a:ext cx="2929890" cy="29298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9F64410-BCEB-4E04-BD16-4B7B83D9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06270" y="2493645"/>
              <a:ext cx="1800225" cy="1800225"/>
            </a:xfrm>
            <a:prstGeom prst="rect">
              <a:avLst/>
            </a:prstGeom>
          </p:spPr>
        </p:pic>
      </p:grpSp>
      <p:pic>
        <p:nvPicPr>
          <p:cNvPr id="32" name="그래픽 31">
            <a:extLst>
              <a:ext uri="{FF2B5EF4-FFF2-40B4-BE49-F238E27FC236}">
                <a16:creationId xmlns:a16="http://schemas.microsoft.com/office/drawing/2014/main" id="{36281D7C-BAAE-4E0F-B4BE-A17D5618E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4170" y="2432050"/>
            <a:ext cx="2160270" cy="216027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A3577DBC-AA4A-4FD1-8594-9DCAC116F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356090" y="2583180"/>
            <a:ext cx="1692275" cy="169227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72BC7D-BB65-4882-BB6C-602E1B02981C}"/>
              </a:ext>
            </a:extLst>
          </p:cNvPr>
          <p:cNvGrpSpPr/>
          <p:nvPr/>
        </p:nvGrpSpPr>
        <p:grpSpPr>
          <a:xfrm>
            <a:off x="1339850" y="5313680"/>
            <a:ext cx="2932430" cy="688975"/>
            <a:chOff x="1339850" y="5313680"/>
            <a:chExt cx="2932430" cy="688975"/>
          </a:xfrm>
        </p:grpSpPr>
        <p:sp>
          <p:nvSpPr>
            <p:cNvPr id="34" name="TextBox 33"/>
            <p:cNvSpPr txBox="1">
              <a:spLocks/>
            </p:cNvSpPr>
            <p:nvPr/>
          </p:nvSpPr>
          <p:spPr>
            <a:xfrm rot="0">
              <a:off x="1339850" y="5542280"/>
              <a:ext cx="2933065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C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ommi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t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And merge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rot="0">
              <a:off x="2526665" y="531368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AB75F2-5813-4623-8FF4-878B798F4E9B}"/>
              </a:ext>
            </a:extLst>
          </p:cNvPr>
          <p:cNvGrpSpPr/>
          <p:nvPr/>
        </p:nvGrpSpPr>
        <p:grpSpPr>
          <a:xfrm>
            <a:off x="5862955" y="5313680"/>
            <a:ext cx="1283335" cy="688975"/>
            <a:chOff x="5862955" y="5313680"/>
            <a:chExt cx="1283335" cy="688975"/>
          </a:xfrm>
        </p:grpSpPr>
        <p:sp>
          <p:nvSpPr>
            <p:cNvPr id="41" name="TextBox 40"/>
            <p:cNvSpPr txBox="1">
              <a:spLocks/>
            </p:cNvSpPr>
            <p:nvPr/>
          </p:nvSpPr>
          <p:spPr>
            <a:xfrm rot="0">
              <a:off x="5862955" y="5542280"/>
              <a:ext cx="1283970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equest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rot="0">
              <a:off x="6224905" y="531368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30E81A5-1C54-467A-900C-B7C7D8A0807A}"/>
              </a:ext>
            </a:extLst>
          </p:cNvPr>
          <p:cNvGrpSpPr/>
          <p:nvPr/>
        </p:nvGrpSpPr>
        <p:grpSpPr>
          <a:xfrm>
            <a:off x="9105265" y="5313680"/>
            <a:ext cx="2193290" cy="688975"/>
            <a:chOff x="9105265" y="5313680"/>
            <a:chExt cx="2193290" cy="688975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 rot="0">
              <a:off x="9105265" y="5542280"/>
              <a:ext cx="2193925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P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roject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upload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 rot="0">
              <a:off x="9923145" y="531368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6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515239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&amp; merge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7458710" y="2135505"/>
            <a:ext cx="3515360" cy="3515360"/>
          </a:xfrm>
          <a:prstGeom prst="ellipse"/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505585" y="2125980"/>
            <a:ext cx="3515360" cy="3515360"/>
          </a:xfrm>
          <a:prstGeom prst="ellipse"/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639695" y="3689350"/>
            <a:ext cx="138684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accent4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en-US" altLang="ko-KR" sz="2400">
                <a:solidFill>
                  <a:schemeClr val="accent4">
                    <a:lumMod val="25000"/>
                  </a:schemeClr>
                </a:solidFill>
              </a:rPr>
              <a:t> branch</a:t>
            </a:r>
            <a:endParaRPr lang="ko-KR" altLang="en-US" sz="240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4264025" y="1913255"/>
            <a:ext cx="3940810" cy="3940810"/>
            <a:chOff x="4264025" y="1913255"/>
            <a:chExt cx="3940810" cy="3940810"/>
          </a:xfrm>
          <a:solidFill>
            <a:schemeClr val="accent1"/>
          </a:solidFill>
        </p:grpSpPr>
        <p:sp>
          <p:nvSpPr>
            <p:cNvPr id="15" name="Rect 0"/>
            <p:cNvSpPr>
              <a:spLocks/>
            </p:cNvSpPr>
            <p:nvPr/>
          </p:nvSpPr>
          <p:spPr>
            <a:xfrm rot="0">
              <a:off x="4264025" y="1913255"/>
              <a:ext cx="3940810" cy="3940810"/>
            </a:xfrm>
            <a:prstGeom prst="ellipse"/>
            <a:grpFill/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5814060" y="3662045"/>
              <a:ext cx="877570" cy="461010"/>
            </a:xfrm>
            <a:prstGeom prst="rect"/>
            <a:grp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Main</a:t>
              </a:r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 0"/>
          <p:cNvSpPr txBox="1">
            <a:spLocks/>
          </p:cNvSpPr>
          <p:nvPr/>
        </p:nvSpPr>
        <p:spPr>
          <a:xfrm rot="0">
            <a:off x="8420100" y="3704590"/>
            <a:ext cx="140335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400">
                <a:solidFill>
                  <a:schemeClr val="accent4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B</a:t>
            </a:r>
            <a:r>
              <a:rPr lang="ko-KR" altLang="ko-KR" sz="2400">
                <a:solidFill>
                  <a:schemeClr val="accent4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branch</a:t>
            </a:r>
            <a:endParaRPr lang="ko-KR" altLang="en-US" sz="240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8" name="텍스트 상자 10"/>
          <p:cNvSpPr txBox="1">
            <a:spLocks/>
          </p:cNvSpPr>
          <p:nvPr/>
        </p:nvSpPr>
        <p:spPr>
          <a:xfrm rot="0">
            <a:off x="9093835" y="1368425"/>
            <a:ext cx="9015730" cy="9779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m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erg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e란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A branch와 B branch,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branch와 Main branch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를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병합 하는 작업입니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다</a:t>
            </a:r>
            <a:endParaRPr lang="ko-KR" altLang="en-US" sz="1600"/>
          </a:p>
        </p:txBody>
      </p:sp>
      <p:sp>
        <p:nvSpPr>
          <p:cNvPr id="19" name="텍스트 상자 11"/>
          <p:cNvSpPr txBox="1">
            <a:spLocks/>
          </p:cNvSpPr>
          <p:nvPr/>
        </p:nvSpPr>
        <p:spPr>
          <a:xfrm rot="0">
            <a:off x="421005" y="5096510"/>
            <a:ext cx="4166870" cy="12731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C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ommit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이란 내가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현재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사용중인 branch에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변경된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내용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을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upload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하는것이고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62509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72" name="Rect 0"/>
          <p:cNvSpPr>
            <a:spLocks/>
          </p:cNvSpPr>
          <p:nvPr/>
        </p:nvSpPr>
        <p:spPr>
          <a:xfrm rot="0">
            <a:off x="1482725" y="1587500"/>
            <a:ext cx="4796790" cy="480187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76" name="Group 5"/>
          <p:cNvGrpSpPr>
            <a:grpSpLocks/>
          </p:cNvGrpSpPr>
          <p:nvPr/>
        </p:nvGrpSpPr>
        <p:grpSpPr>
          <a:xfrm rot="0">
            <a:off x="1480820" y="1576070"/>
            <a:ext cx="668655" cy="668655"/>
            <a:chOff x="1480820" y="1576070"/>
            <a:chExt cx="668655" cy="668655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1480820" y="1576070"/>
              <a:ext cx="668655" cy="668655"/>
            </a:xfrm>
            <a:prstGeom prst="rect"/>
            <a:solidFill>
              <a:srgbClr val="FD827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1588770" y="1617980"/>
              <a:ext cx="478790" cy="58547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32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A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Group 5"/>
          <p:cNvGrpSpPr>
            <a:grpSpLocks/>
          </p:cNvGrpSpPr>
          <p:nvPr/>
        </p:nvGrpSpPr>
        <p:grpSpPr>
          <a:xfrm rot="0">
            <a:off x="2568575" y="2253615"/>
            <a:ext cx="2640965" cy="2880360"/>
            <a:chOff x="2568575" y="2253615"/>
            <a:chExt cx="2640965" cy="2880360"/>
          </a:xfrm>
        </p:grpSpPr>
        <p:sp>
          <p:nvSpPr>
            <p:cNvPr id="257" name="Rect 0"/>
            <p:cNvSpPr>
              <a:spLocks/>
            </p:cNvSpPr>
            <p:nvPr/>
          </p:nvSpPr>
          <p:spPr>
            <a:xfrm rot="0">
              <a:off x="256857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8" name="Rect 0"/>
            <p:cNvSpPr>
              <a:spLocks/>
            </p:cNvSpPr>
            <p:nvPr/>
          </p:nvSpPr>
          <p:spPr>
            <a:xfrm rot="0">
              <a:off x="283781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9" name="Rect 0"/>
            <p:cNvSpPr>
              <a:spLocks/>
            </p:cNvSpPr>
            <p:nvPr/>
          </p:nvSpPr>
          <p:spPr>
            <a:xfrm rot="0">
              <a:off x="310705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0" name="Rect 0"/>
            <p:cNvSpPr>
              <a:spLocks/>
            </p:cNvSpPr>
            <p:nvPr/>
          </p:nvSpPr>
          <p:spPr>
            <a:xfrm rot="0">
              <a:off x="337629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1" name="Rect 0"/>
            <p:cNvSpPr>
              <a:spLocks/>
            </p:cNvSpPr>
            <p:nvPr/>
          </p:nvSpPr>
          <p:spPr>
            <a:xfrm rot="0">
              <a:off x="364553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2" name="Rect 0"/>
            <p:cNvSpPr>
              <a:spLocks/>
            </p:cNvSpPr>
            <p:nvPr/>
          </p:nvSpPr>
          <p:spPr>
            <a:xfrm rot="0">
              <a:off x="391477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3" name="Rect 0"/>
            <p:cNvSpPr>
              <a:spLocks/>
            </p:cNvSpPr>
            <p:nvPr/>
          </p:nvSpPr>
          <p:spPr>
            <a:xfrm rot="0">
              <a:off x="418401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4" name="Rect 0"/>
            <p:cNvSpPr>
              <a:spLocks/>
            </p:cNvSpPr>
            <p:nvPr/>
          </p:nvSpPr>
          <p:spPr>
            <a:xfrm rot="0">
              <a:off x="4453890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5" name="Rect 0"/>
            <p:cNvSpPr>
              <a:spLocks/>
            </p:cNvSpPr>
            <p:nvPr/>
          </p:nvSpPr>
          <p:spPr>
            <a:xfrm rot="0">
              <a:off x="4723130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6" name="Rect 0"/>
            <p:cNvSpPr>
              <a:spLocks/>
            </p:cNvSpPr>
            <p:nvPr/>
          </p:nvSpPr>
          <p:spPr>
            <a:xfrm rot="0">
              <a:off x="4992370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7" name="Rect 0"/>
            <p:cNvSpPr>
              <a:spLocks/>
            </p:cNvSpPr>
            <p:nvPr/>
          </p:nvSpPr>
          <p:spPr>
            <a:xfrm rot="0">
              <a:off x="256857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8" name="Rect 0"/>
            <p:cNvSpPr>
              <a:spLocks/>
            </p:cNvSpPr>
            <p:nvPr/>
          </p:nvSpPr>
          <p:spPr>
            <a:xfrm rot="0">
              <a:off x="283781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9" name="Rect 0"/>
            <p:cNvSpPr>
              <a:spLocks/>
            </p:cNvSpPr>
            <p:nvPr/>
          </p:nvSpPr>
          <p:spPr>
            <a:xfrm rot="0">
              <a:off x="310705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0" name="Rect 0"/>
            <p:cNvSpPr>
              <a:spLocks/>
            </p:cNvSpPr>
            <p:nvPr/>
          </p:nvSpPr>
          <p:spPr>
            <a:xfrm rot="0">
              <a:off x="337629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1" name="Rect 0"/>
            <p:cNvSpPr>
              <a:spLocks/>
            </p:cNvSpPr>
            <p:nvPr/>
          </p:nvSpPr>
          <p:spPr>
            <a:xfrm rot="0">
              <a:off x="364553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2" name="Rect 0"/>
            <p:cNvSpPr>
              <a:spLocks/>
            </p:cNvSpPr>
            <p:nvPr/>
          </p:nvSpPr>
          <p:spPr>
            <a:xfrm rot="0">
              <a:off x="391477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3" name="Rect 0"/>
            <p:cNvSpPr>
              <a:spLocks/>
            </p:cNvSpPr>
            <p:nvPr/>
          </p:nvSpPr>
          <p:spPr>
            <a:xfrm rot="0">
              <a:off x="418401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4" name="Rect 0"/>
            <p:cNvSpPr>
              <a:spLocks/>
            </p:cNvSpPr>
            <p:nvPr/>
          </p:nvSpPr>
          <p:spPr>
            <a:xfrm rot="0">
              <a:off x="4453890" y="254952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5" name="Rect 0"/>
            <p:cNvSpPr>
              <a:spLocks/>
            </p:cNvSpPr>
            <p:nvPr/>
          </p:nvSpPr>
          <p:spPr>
            <a:xfrm rot="0">
              <a:off x="4723130" y="254952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6" name="Rect 0"/>
            <p:cNvSpPr>
              <a:spLocks/>
            </p:cNvSpPr>
            <p:nvPr/>
          </p:nvSpPr>
          <p:spPr>
            <a:xfrm rot="0">
              <a:off x="4992370" y="254952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7" name="Rect 0"/>
            <p:cNvSpPr>
              <a:spLocks/>
            </p:cNvSpPr>
            <p:nvPr/>
          </p:nvSpPr>
          <p:spPr>
            <a:xfrm rot="0">
              <a:off x="256857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8" name="Rect 0"/>
            <p:cNvSpPr>
              <a:spLocks/>
            </p:cNvSpPr>
            <p:nvPr/>
          </p:nvSpPr>
          <p:spPr>
            <a:xfrm rot="0">
              <a:off x="283781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9" name="Rect 0"/>
            <p:cNvSpPr>
              <a:spLocks/>
            </p:cNvSpPr>
            <p:nvPr/>
          </p:nvSpPr>
          <p:spPr>
            <a:xfrm rot="0">
              <a:off x="310705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0" name="Rect 0"/>
            <p:cNvSpPr>
              <a:spLocks/>
            </p:cNvSpPr>
            <p:nvPr/>
          </p:nvSpPr>
          <p:spPr>
            <a:xfrm rot="0">
              <a:off x="337629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1" name="Rect 0"/>
            <p:cNvSpPr>
              <a:spLocks/>
            </p:cNvSpPr>
            <p:nvPr/>
          </p:nvSpPr>
          <p:spPr>
            <a:xfrm rot="0">
              <a:off x="364553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2" name="Rect 0"/>
            <p:cNvSpPr>
              <a:spLocks/>
            </p:cNvSpPr>
            <p:nvPr/>
          </p:nvSpPr>
          <p:spPr>
            <a:xfrm rot="0">
              <a:off x="391477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3" name="Rect 0"/>
            <p:cNvSpPr>
              <a:spLocks/>
            </p:cNvSpPr>
            <p:nvPr/>
          </p:nvSpPr>
          <p:spPr>
            <a:xfrm rot="0">
              <a:off x="418401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4" name="Rect 0"/>
            <p:cNvSpPr>
              <a:spLocks/>
            </p:cNvSpPr>
            <p:nvPr/>
          </p:nvSpPr>
          <p:spPr>
            <a:xfrm rot="0">
              <a:off x="4453890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5" name="Rect 0"/>
            <p:cNvSpPr>
              <a:spLocks/>
            </p:cNvSpPr>
            <p:nvPr/>
          </p:nvSpPr>
          <p:spPr>
            <a:xfrm rot="0">
              <a:off x="4723130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6" name="Rect 0"/>
            <p:cNvSpPr>
              <a:spLocks/>
            </p:cNvSpPr>
            <p:nvPr/>
          </p:nvSpPr>
          <p:spPr>
            <a:xfrm rot="0">
              <a:off x="4992370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7" name="Rect 0"/>
            <p:cNvSpPr>
              <a:spLocks/>
            </p:cNvSpPr>
            <p:nvPr/>
          </p:nvSpPr>
          <p:spPr>
            <a:xfrm rot="0">
              <a:off x="256857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8" name="Rect 0"/>
            <p:cNvSpPr>
              <a:spLocks/>
            </p:cNvSpPr>
            <p:nvPr/>
          </p:nvSpPr>
          <p:spPr>
            <a:xfrm rot="0">
              <a:off x="283781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9" name="Rect 0"/>
            <p:cNvSpPr>
              <a:spLocks/>
            </p:cNvSpPr>
            <p:nvPr/>
          </p:nvSpPr>
          <p:spPr>
            <a:xfrm rot="0">
              <a:off x="310705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0" name="Rect 0"/>
            <p:cNvSpPr>
              <a:spLocks/>
            </p:cNvSpPr>
            <p:nvPr/>
          </p:nvSpPr>
          <p:spPr>
            <a:xfrm rot="0">
              <a:off x="337629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1" name="Rect 0"/>
            <p:cNvSpPr>
              <a:spLocks/>
            </p:cNvSpPr>
            <p:nvPr/>
          </p:nvSpPr>
          <p:spPr>
            <a:xfrm rot="0">
              <a:off x="364553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2" name="Rect 0"/>
            <p:cNvSpPr>
              <a:spLocks/>
            </p:cNvSpPr>
            <p:nvPr/>
          </p:nvSpPr>
          <p:spPr>
            <a:xfrm rot="0">
              <a:off x="391477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3" name="Rect 0"/>
            <p:cNvSpPr>
              <a:spLocks/>
            </p:cNvSpPr>
            <p:nvPr/>
          </p:nvSpPr>
          <p:spPr>
            <a:xfrm rot="0">
              <a:off x="418401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4" name="Rect 0"/>
            <p:cNvSpPr>
              <a:spLocks/>
            </p:cNvSpPr>
            <p:nvPr/>
          </p:nvSpPr>
          <p:spPr>
            <a:xfrm rot="0">
              <a:off x="4453890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5" name="Rect 0"/>
            <p:cNvSpPr>
              <a:spLocks/>
            </p:cNvSpPr>
            <p:nvPr/>
          </p:nvSpPr>
          <p:spPr>
            <a:xfrm rot="0">
              <a:off x="4723130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6" name="Rect 0"/>
            <p:cNvSpPr>
              <a:spLocks/>
            </p:cNvSpPr>
            <p:nvPr/>
          </p:nvSpPr>
          <p:spPr>
            <a:xfrm rot="0">
              <a:off x="4992370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7" name="Rect 0"/>
            <p:cNvSpPr>
              <a:spLocks/>
            </p:cNvSpPr>
            <p:nvPr/>
          </p:nvSpPr>
          <p:spPr>
            <a:xfrm rot="0">
              <a:off x="256857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8" name="Rect 0"/>
            <p:cNvSpPr>
              <a:spLocks/>
            </p:cNvSpPr>
            <p:nvPr/>
          </p:nvSpPr>
          <p:spPr>
            <a:xfrm rot="0">
              <a:off x="283781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9" name="Rect 0"/>
            <p:cNvSpPr>
              <a:spLocks/>
            </p:cNvSpPr>
            <p:nvPr/>
          </p:nvSpPr>
          <p:spPr>
            <a:xfrm rot="0">
              <a:off x="310705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0" name="Rect 0"/>
            <p:cNvSpPr>
              <a:spLocks/>
            </p:cNvSpPr>
            <p:nvPr/>
          </p:nvSpPr>
          <p:spPr>
            <a:xfrm rot="0">
              <a:off x="337629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1" name="Rect 0"/>
            <p:cNvSpPr>
              <a:spLocks/>
            </p:cNvSpPr>
            <p:nvPr/>
          </p:nvSpPr>
          <p:spPr>
            <a:xfrm rot="0">
              <a:off x="364553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2" name="Rect 0"/>
            <p:cNvSpPr>
              <a:spLocks/>
            </p:cNvSpPr>
            <p:nvPr/>
          </p:nvSpPr>
          <p:spPr>
            <a:xfrm rot="0">
              <a:off x="391477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3" name="Rect 0"/>
            <p:cNvSpPr>
              <a:spLocks/>
            </p:cNvSpPr>
            <p:nvPr/>
          </p:nvSpPr>
          <p:spPr>
            <a:xfrm rot="0">
              <a:off x="418401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4" name="Rect 0"/>
            <p:cNvSpPr>
              <a:spLocks/>
            </p:cNvSpPr>
            <p:nvPr/>
          </p:nvSpPr>
          <p:spPr>
            <a:xfrm rot="0">
              <a:off x="4453890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5" name="Rect 0"/>
            <p:cNvSpPr>
              <a:spLocks/>
            </p:cNvSpPr>
            <p:nvPr/>
          </p:nvSpPr>
          <p:spPr>
            <a:xfrm rot="0">
              <a:off x="4723130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6" name="Rect 0"/>
            <p:cNvSpPr>
              <a:spLocks/>
            </p:cNvSpPr>
            <p:nvPr/>
          </p:nvSpPr>
          <p:spPr>
            <a:xfrm rot="0">
              <a:off x="4992370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7" name="Rect 0"/>
            <p:cNvSpPr>
              <a:spLocks/>
            </p:cNvSpPr>
            <p:nvPr/>
          </p:nvSpPr>
          <p:spPr>
            <a:xfrm rot="0">
              <a:off x="256857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8" name="Rect 0"/>
            <p:cNvSpPr>
              <a:spLocks/>
            </p:cNvSpPr>
            <p:nvPr/>
          </p:nvSpPr>
          <p:spPr>
            <a:xfrm rot="0">
              <a:off x="283781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9" name="Rect 0"/>
            <p:cNvSpPr>
              <a:spLocks/>
            </p:cNvSpPr>
            <p:nvPr/>
          </p:nvSpPr>
          <p:spPr>
            <a:xfrm rot="0">
              <a:off x="310705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0" name="Rect 0"/>
            <p:cNvSpPr>
              <a:spLocks/>
            </p:cNvSpPr>
            <p:nvPr/>
          </p:nvSpPr>
          <p:spPr>
            <a:xfrm rot="0">
              <a:off x="337629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1" name="Rect 0"/>
            <p:cNvSpPr>
              <a:spLocks/>
            </p:cNvSpPr>
            <p:nvPr/>
          </p:nvSpPr>
          <p:spPr>
            <a:xfrm rot="0">
              <a:off x="364553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2" name="Rect 0"/>
            <p:cNvSpPr>
              <a:spLocks/>
            </p:cNvSpPr>
            <p:nvPr/>
          </p:nvSpPr>
          <p:spPr>
            <a:xfrm rot="0">
              <a:off x="391477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3" name="Rect 0"/>
            <p:cNvSpPr>
              <a:spLocks/>
            </p:cNvSpPr>
            <p:nvPr/>
          </p:nvSpPr>
          <p:spPr>
            <a:xfrm rot="0">
              <a:off x="418401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4" name="Rect 0"/>
            <p:cNvSpPr>
              <a:spLocks/>
            </p:cNvSpPr>
            <p:nvPr/>
          </p:nvSpPr>
          <p:spPr>
            <a:xfrm rot="0">
              <a:off x="4453890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5" name="Rect 0"/>
            <p:cNvSpPr>
              <a:spLocks/>
            </p:cNvSpPr>
            <p:nvPr/>
          </p:nvSpPr>
          <p:spPr>
            <a:xfrm rot="0">
              <a:off x="4723130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6" name="Rect 0"/>
            <p:cNvSpPr>
              <a:spLocks/>
            </p:cNvSpPr>
            <p:nvPr/>
          </p:nvSpPr>
          <p:spPr>
            <a:xfrm rot="0">
              <a:off x="4992370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7" name="Rect 0"/>
            <p:cNvSpPr>
              <a:spLocks/>
            </p:cNvSpPr>
            <p:nvPr/>
          </p:nvSpPr>
          <p:spPr>
            <a:xfrm rot="0">
              <a:off x="256857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8" name="Rect 0"/>
            <p:cNvSpPr>
              <a:spLocks/>
            </p:cNvSpPr>
            <p:nvPr/>
          </p:nvSpPr>
          <p:spPr>
            <a:xfrm rot="0">
              <a:off x="283781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9" name="Rect 0"/>
            <p:cNvSpPr>
              <a:spLocks/>
            </p:cNvSpPr>
            <p:nvPr/>
          </p:nvSpPr>
          <p:spPr>
            <a:xfrm rot="0">
              <a:off x="310705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0" name="Rect 0"/>
            <p:cNvSpPr>
              <a:spLocks/>
            </p:cNvSpPr>
            <p:nvPr/>
          </p:nvSpPr>
          <p:spPr>
            <a:xfrm rot="0">
              <a:off x="337629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1" name="Rect 0"/>
            <p:cNvSpPr>
              <a:spLocks/>
            </p:cNvSpPr>
            <p:nvPr/>
          </p:nvSpPr>
          <p:spPr>
            <a:xfrm rot="0">
              <a:off x="364553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2" name="Rect 0"/>
            <p:cNvSpPr>
              <a:spLocks/>
            </p:cNvSpPr>
            <p:nvPr/>
          </p:nvSpPr>
          <p:spPr>
            <a:xfrm rot="0">
              <a:off x="391477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3" name="Rect 0"/>
            <p:cNvSpPr>
              <a:spLocks/>
            </p:cNvSpPr>
            <p:nvPr/>
          </p:nvSpPr>
          <p:spPr>
            <a:xfrm rot="0">
              <a:off x="418401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4" name="Rect 0"/>
            <p:cNvSpPr>
              <a:spLocks/>
            </p:cNvSpPr>
            <p:nvPr/>
          </p:nvSpPr>
          <p:spPr>
            <a:xfrm rot="0">
              <a:off x="4453890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5" name="Rect 0"/>
            <p:cNvSpPr>
              <a:spLocks/>
            </p:cNvSpPr>
            <p:nvPr/>
          </p:nvSpPr>
          <p:spPr>
            <a:xfrm rot="0">
              <a:off x="4723130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6" name="Rect 0"/>
            <p:cNvSpPr>
              <a:spLocks/>
            </p:cNvSpPr>
            <p:nvPr/>
          </p:nvSpPr>
          <p:spPr>
            <a:xfrm rot="0">
              <a:off x="4992370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7" name="Rect 0"/>
            <p:cNvSpPr>
              <a:spLocks/>
            </p:cNvSpPr>
            <p:nvPr/>
          </p:nvSpPr>
          <p:spPr>
            <a:xfrm rot="0">
              <a:off x="256857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8" name="Rect 0"/>
            <p:cNvSpPr>
              <a:spLocks/>
            </p:cNvSpPr>
            <p:nvPr/>
          </p:nvSpPr>
          <p:spPr>
            <a:xfrm rot="0">
              <a:off x="283781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9" name="Rect 0"/>
            <p:cNvSpPr>
              <a:spLocks/>
            </p:cNvSpPr>
            <p:nvPr/>
          </p:nvSpPr>
          <p:spPr>
            <a:xfrm rot="0">
              <a:off x="310705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0" name="Rect 0"/>
            <p:cNvSpPr>
              <a:spLocks/>
            </p:cNvSpPr>
            <p:nvPr/>
          </p:nvSpPr>
          <p:spPr>
            <a:xfrm rot="0">
              <a:off x="337629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1" name="Rect 0"/>
            <p:cNvSpPr>
              <a:spLocks/>
            </p:cNvSpPr>
            <p:nvPr/>
          </p:nvSpPr>
          <p:spPr>
            <a:xfrm rot="0">
              <a:off x="364553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2" name="Rect 0"/>
            <p:cNvSpPr>
              <a:spLocks/>
            </p:cNvSpPr>
            <p:nvPr/>
          </p:nvSpPr>
          <p:spPr>
            <a:xfrm rot="0">
              <a:off x="391477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3" name="Rect 0"/>
            <p:cNvSpPr>
              <a:spLocks/>
            </p:cNvSpPr>
            <p:nvPr/>
          </p:nvSpPr>
          <p:spPr>
            <a:xfrm rot="0">
              <a:off x="418401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4" name="Rect 0"/>
            <p:cNvSpPr>
              <a:spLocks/>
            </p:cNvSpPr>
            <p:nvPr/>
          </p:nvSpPr>
          <p:spPr>
            <a:xfrm rot="0">
              <a:off x="4453890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5" name="Rect 0"/>
            <p:cNvSpPr>
              <a:spLocks/>
            </p:cNvSpPr>
            <p:nvPr/>
          </p:nvSpPr>
          <p:spPr>
            <a:xfrm rot="0">
              <a:off x="4723130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6" name="Rect 0"/>
            <p:cNvSpPr>
              <a:spLocks/>
            </p:cNvSpPr>
            <p:nvPr/>
          </p:nvSpPr>
          <p:spPr>
            <a:xfrm rot="0">
              <a:off x="4992370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7" name="Rect 0"/>
            <p:cNvSpPr>
              <a:spLocks/>
            </p:cNvSpPr>
            <p:nvPr/>
          </p:nvSpPr>
          <p:spPr>
            <a:xfrm rot="0">
              <a:off x="256857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8" name="Rect 0"/>
            <p:cNvSpPr>
              <a:spLocks/>
            </p:cNvSpPr>
            <p:nvPr/>
          </p:nvSpPr>
          <p:spPr>
            <a:xfrm rot="0">
              <a:off x="283781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9" name="Rect 0"/>
            <p:cNvSpPr>
              <a:spLocks/>
            </p:cNvSpPr>
            <p:nvPr/>
          </p:nvSpPr>
          <p:spPr>
            <a:xfrm rot="0">
              <a:off x="310705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0" name="Rect 0"/>
            <p:cNvSpPr>
              <a:spLocks/>
            </p:cNvSpPr>
            <p:nvPr/>
          </p:nvSpPr>
          <p:spPr>
            <a:xfrm rot="0">
              <a:off x="337629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1" name="Rect 0"/>
            <p:cNvSpPr>
              <a:spLocks/>
            </p:cNvSpPr>
            <p:nvPr/>
          </p:nvSpPr>
          <p:spPr>
            <a:xfrm rot="0">
              <a:off x="364553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2" name="Rect 0"/>
            <p:cNvSpPr>
              <a:spLocks/>
            </p:cNvSpPr>
            <p:nvPr/>
          </p:nvSpPr>
          <p:spPr>
            <a:xfrm rot="0">
              <a:off x="391477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3" name="Rect 0"/>
            <p:cNvSpPr>
              <a:spLocks/>
            </p:cNvSpPr>
            <p:nvPr/>
          </p:nvSpPr>
          <p:spPr>
            <a:xfrm rot="0">
              <a:off x="418401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4" name="Rect 0"/>
            <p:cNvSpPr>
              <a:spLocks/>
            </p:cNvSpPr>
            <p:nvPr/>
          </p:nvSpPr>
          <p:spPr>
            <a:xfrm rot="0">
              <a:off x="4453890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5" name="Rect 0"/>
            <p:cNvSpPr>
              <a:spLocks/>
            </p:cNvSpPr>
            <p:nvPr/>
          </p:nvSpPr>
          <p:spPr>
            <a:xfrm rot="0">
              <a:off x="4723130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6" name="Rect 0"/>
            <p:cNvSpPr>
              <a:spLocks/>
            </p:cNvSpPr>
            <p:nvPr/>
          </p:nvSpPr>
          <p:spPr>
            <a:xfrm rot="0">
              <a:off x="4992370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7" name="Rect 0"/>
            <p:cNvSpPr>
              <a:spLocks/>
            </p:cNvSpPr>
            <p:nvPr/>
          </p:nvSpPr>
          <p:spPr>
            <a:xfrm rot="0">
              <a:off x="256857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8" name="Rect 0"/>
            <p:cNvSpPr>
              <a:spLocks/>
            </p:cNvSpPr>
            <p:nvPr/>
          </p:nvSpPr>
          <p:spPr>
            <a:xfrm rot="0">
              <a:off x="283781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9" name="Rect 0"/>
            <p:cNvSpPr>
              <a:spLocks/>
            </p:cNvSpPr>
            <p:nvPr/>
          </p:nvSpPr>
          <p:spPr>
            <a:xfrm rot="0">
              <a:off x="310705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0" name="Rect 0"/>
            <p:cNvSpPr>
              <a:spLocks/>
            </p:cNvSpPr>
            <p:nvPr/>
          </p:nvSpPr>
          <p:spPr>
            <a:xfrm rot="0">
              <a:off x="337629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1" name="Rect 0"/>
            <p:cNvSpPr>
              <a:spLocks/>
            </p:cNvSpPr>
            <p:nvPr/>
          </p:nvSpPr>
          <p:spPr>
            <a:xfrm rot="0">
              <a:off x="364553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2" name="Rect 0"/>
            <p:cNvSpPr>
              <a:spLocks/>
            </p:cNvSpPr>
            <p:nvPr/>
          </p:nvSpPr>
          <p:spPr>
            <a:xfrm rot="0">
              <a:off x="391477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3" name="Rect 0"/>
            <p:cNvSpPr>
              <a:spLocks/>
            </p:cNvSpPr>
            <p:nvPr/>
          </p:nvSpPr>
          <p:spPr>
            <a:xfrm rot="0">
              <a:off x="418401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4" name="Rect 0"/>
            <p:cNvSpPr>
              <a:spLocks/>
            </p:cNvSpPr>
            <p:nvPr/>
          </p:nvSpPr>
          <p:spPr>
            <a:xfrm rot="0">
              <a:off x="4453890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5" name="Rect 0"/>
            <p:cNvSpPr>
              <a:spLocks/>
            </p:cNvSpPr>
            <p:nvPr/>
          </p:nvSpPr>
          <p:spPr>
            <a:xfrm rot="0">
              <a:off x="4723130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6" name="Rect 0"/>
            <p:cNvSpPr>
              <a:spLocks/>
            </p:cNvSpPr>
            <p:nvPr/>
          </p:nvSpPr>
          <p:spPr>
            <a:xfrm rot="0">
              <a:off x="4992370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75" name="Group 5"/>
          <p:cNvGrpSpPr>
            <a:grpSpLocks/>
          </p:cNvGrpSpPr>
          <p:nvPr/>
        </p:nvGrpSpPr>
        <p:grpSpPr>
          <a:xfrm rot="0">
            <a:off x="3488055" y="5577840"/>
            <a:ext cx="802640" cy="690880"/>
            <a:chOff x="3488055" y="5577840"/>
            <a:chExt cx="802640" cy="690880"/>
          </a:xfrm>
        </p:grpSpPr>
        <p:sp>
          <p:nvSpPr>
            <p:cNvPr id="155" name="Rect 0"/>
            <p:cNvSpPr txBox="1">
              <a:spLocks/>
            </p:cNvSpPr>
            <p:nvPr/>
          </p:nvSpPr>
          <p:spPr>
            <a:xfrm rot="0">
              <a:off x="3488055" y="5806440"/>
              <a:ext cx="802640" cy="46228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Bold" charset="0"/>
                  <a:cs typeface="+mn-cs"/>
                </a:rPr>
                <a:t>87%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Arial" charset="0"/>
                <a:ea typeface="+mj-ea"/>
              </a:endParaRPr>
            </a:p>
          </p:txBody>
        </p:sp>
        <p:cxnSp>
          <p:nvCxnSpPr>
            <p:cNvPr id="156" name="Rect 0"/>
            <p:cNvCxnSpPr/>
            <p:nvPr/>
          </p:nvCxnSpPr>
          <p:spPr>
            <a:xfrm rot="0">
              <a:off x="3609340" y="557784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도형 12"/>
          <p:cNvSpPr>
            <a:spLocks/>
          </p:cNvSpPr>
          <p:nvPr/>
        </p:nvSpPr>
        <p:spPr>
          <a:xfrm rot="0">
            <a:off x="7047230" y="1596390"/>
            <a:ext cx="4796790" cy="480187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1" name="그룹 15"/>
          <p:cNvGrpSpPr>
            <a:grpSpLocks/>
          </p:cNvGrpSpPr>
          <p:nvPr/>
        </p:nvGrpSpPr>
        <p:grpSpPr>
          <a:xfrm rot="0">
            <a:off x="7045325" y="1584960"/>
            <a:ext cx="668655" cy="668655"/>
            <a:chOff x="7045325" y="1584960"/>
            <a:chExt cx="668655" cy="668655"/>
          </a:xfrm>
        </p:grpSpPr>
        <p:sp>
          <p:nvSpPr>
            <p:cNvPr id="282" name="도형 13"/>
            <p:cNvSpPr>
              <a:spLocks/>
            </p:cNvSpPr>
            <p:nvPr/>
          </p:nvSpPr>
          <p:spPr>
            <a:xfrm rot="0">
              <a:off x="7045325" y="1584960"/>
              <a:ext cx="668655" cy="668655"/>
            </a:xfrm>
            <a:prstGeom prst="rect"/>
            <a:solidFill>
              <a:srgbClr val="FD827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3" name="텍스트 상자 14"/>
            <p:cNvSpPr txBox="1">
              <a:spLocks/>
            </p:cNvSpPr>
            <p:nvPr/>
          </p:nvSpPr>
          <p:spPr>
            <a:xfrm rot="0">
              <a:off x="7153275" y="1626870"/>
              <a:ext cx="478790" cy="58420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32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A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4" name="그룹 116"/>
          <p:cNvGrpSpPr>
            <a:grpSpLocks/>
          </p:cNvGrpSpPr>
          <p:nvPr/>
        </p:nvGrpSpPr>
        <p:grpSpPr>
          <a:xfrm rot="0">
            <a:off x="8133080" y="2262505"/>
            <a:ext cx="2640965" cy="2880360"/>
            <a:chOff x="8133080" y="2262505"/>
            <a:chExt cx="2640965" cy="2880360"/>
          </a:xfrm>
        </p:grpSpPr>
        <p:sp>
          <p:nvSpPr>
            <p:cNvPr id="285" name="도형 16"/>
            <p:cNvSpPr>
              <a:spLocks/>
            </p:cNvSpPr>
            <p:nvPr/>
          </p:nvSpPr>
          <p:spPr>
            <a:xfrm rot="0">
              <a:off x="813308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6" name="도형 17"/>
            <p:cNvSpPr>
              <a:spLocks/>
            </p:cNvSpPr>
            <p:nvPr/>
          </p:nvSpPr>
          <p:spPr>
            <a:xfrm rot="0">
              <a:off x="840232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7" name="도형 18"/>
            <p:cNvSpPr>
              <a:spLocks/>
            </p:cNvSpPr>
            <p:nvPr/>
          </p:nvSpPr>
          <p:spPr>
            <a:xfrm rot="0">
              <a:off x="867156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8" name="도형 19"/>
            <p:cNvSpPr>
              <a:spLocks/>
            </p:cNvSpPr>
            <p:nvPr/>
          </p:nvSpPr>
          <p:spPr>
            <a:xfrm rot="0">
              <a:off x="894080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9" name="도형 20"/>
            <p:cNvSpPr>
              <a:spLocks/>
            </p:cNvSpPr>
            <p:nvPr/>
          </p:nvSpPr>
          <p:spPr>
            <a:xfrm rot="0">
              <a:off x="921004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0" name="도형 21"/>
            <p:cNvSpPr>
              <a:spLocks/>
            </p:cNvSpPr>
            <p:nvPr/>
          </p:nvSpPr>
          <p:spPr>
            <a:xfrm rot="0">
              <a:off x="947928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1" name="도형 22"/>
            <p:cNvSpPr>
              <a:spLocks/>
            </p:cNvSpPr>
            <p:nvPr/>
          </p:nvSpPr>
          <p:spPr>
            <a:xfrm rot="0">
              <a:off x="974852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2" name="도형 23"/>
            <p:cNvSpPr>
              <a:spLocks/>
            </p:cNvSpPr>
            <p:nvPr/>
          </p:nvSpPr>
          <p:spPr>
            <a:xfrm rot="0">
              <a:off x="10018395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3" name="도형 24"/>
            <p:cNvSpPr>
              <a:spLocks/>
            </p:cNvSpPr>
            <p:nvPr/>
          </p:nvSpPr>
          <p:spPr>
            <a:xfrm rot="0">
              <a:off x="10287635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4" name="도형 25"/>
            <p:cNvSpPr>
              <a:spLocks/>
            </p:cNvSpPr>
            <p:nvPr/>
          </p:nvSpPr>
          <p:spPr>
            <a:xfrm rot="0">
              <a:off x="10556875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5" name="도형 26"/>
            <p:cNvSpPr>
              <a:spLocks/>
            </p:cNvSpPr>
            <p:nvPr/>
          </p:nvSpPr>
          <p:spPr>
            <a:xfrm rot="0">
              <a:off x="813308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6" name="도형 27"/>
            <p:cNvSpPr>
              <a:spLocks/>
            </p:cNvSpPr>
            <p:nvPr/>
          </p:nvSpPr>
          <p:spPr>
            <a:xfrm rot="0">
              <a:off x="840232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7" name="도형 28"/>
            <p:cNvSpPr>
              <a:spLocks/>
            </p:cNvSpPr>
            <p:nvPr/>
          </p:nvSpPr>
          <p:spPr>
            <a:xfrm rot="0">
              <a:off x="867156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8" name="도형 29"/>
            <p:cNvSpPr>
              <a:spLocks/>
            </p:cNvSpPr>
            <p:nvPr/>
          </p:nvSpPr>
          <p:spPr>
            <a:xfrm rot="0">
              <a:off x="894080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9" name="도형 30"/>
            <p:cNvSpPr>
              <a:spLocks/>
            </p:cNvSpPr>
            <p:nvPr/>
          </p:nvSpPr>
          <p:spPr>
            <a:xfrm rot="0">
              <a:off x="921004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0" name="도형 31"/>
            <p:cNvSpPr>
              <a:spLocks/>
            </p:cNvSpPr>
            <p:nvPr/>
          </p:nvSpPr>
          <p:spPr>
            <a:xfrm rot="0">
              <a:off x="947928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1" name="도형 32"/>
            <p:cNvSpPr>
              <a:spLocks/>
            </p:cNvSpPr>
            <p:nvPr/>
          </p:nvSpPr>
          <p:spPr>
            <a:xfrm rot="0">
              <a:off x="974852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2" name="도형 33"/>
            <p:cNvSpPr>
              <a:spLocks/>
            </p:cNvSpPr>
            <p:nvPr/>
          </p:nvSpPr>
          <p:spPr>
            <a:xfrm rot="0">
              <a:off x="10018395" y="25584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3" name="도형 34"/>
            <p:cNvSpPr>
              <a:spLocks/>
            </p:cNvSpPr>
            <p:nvPr/>
          </p:nvSpPr>
          <p:spPr>
            <a:xfrm rot="0">
              <a:off x="10287635" y="25584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4" name="도형 35"/>
            <p:cNvSpPr>
              <a:spLocks/>
            </p:cNvSpPr>
            <p:nvPr/>
          </p:nvSpPr>
          <p:spPr>
            <a:xfrm rot="0">
              <a:off x="10556875" y="25584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5" name="도형 36"/>
            <p:cNvSpPr>
              <a:spLocks/>
            </p:cNvSpPr>
            <p:nvPr/>
          </p:nvSpPr>
          <p:spPr>
            <a:xfrm rot="0">
              <a:off x="813308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6" name="도형 37"/>
            <p:cNvSpPr>
              <a:spLocks/>
            </p:cNvSpPr>
            <p:nvPr/>
          </p:nvSpPr>
          <p:spPr>
            <a:xfrm rot="0">
              <a:off x="840232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7" name="도형 38"/>
            <p:cNvSpPr>
              <a:spLocks/>
            </p:cNvSpPr>
            <p:nvPr/>
          </p:nvSpPr>
          <p:spPr>
            <a:xfrm rot="0">
              <a:off x="867156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8" name="도형 39"/>
            <p:cNvSpPr>
              <a:spLocks/>
            </p:cNvSpPr>
            <p:nvPr/>
          </p:nvSpPr>
          <p:spPr>
            <a:xfrm rot="0">
              <a:off x="894080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9" name="도형 40"/>
            <p:cNvSpPr>
              <a:spLocks/>
            </p:cNvSpPr>
            <p:nvPr/>
          </p:nvSpPr>
          <p:spPr>
            <a:xfrm rot="0">
              <a:off x="921004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0" name="도형 41"/>
            <p:cNvSpPr>
              <a:spLocks/>
            </p:cNvSpPr>
            <p:nvPr/>
          </p:nvSpPr>
          <p:spPr>
            <a:xfrm rot="0">
              <a:off x="947928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1" name="도형 42"/>
            <p:cNvSpPr>
              <a:spLocks/>
            </p:cNvSpPr>
            <p:nvPr/>
          </p:nvSpPr>
          <p:spPr>
            <a:xfrm rot="0">
              <a:off x="974852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2" name="도형 43"/>
            <p:cNvSpPr>
              <a:spLocks/>
            </p:cNvSpPr>
            <p:nvPr/>
          </p:nvSpPr>
          <p:spPr>
            <a:xfrm rot="0">
              <a:off x="10018395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3" name="도형 44"/>
            <p:cNvSpPr>
              <a:spLocks/>
            </p:cNvSpPr>
            <p:nvPr/>
          </p:nvSpPr>
          <p:spPr>
            <a:xfrm rot="0">
              <a:off x="10287635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4" name="도형 45"/>
            <p:cNvSpPr>
              <a:spLocks/>
            </p:cNvSpPr>
            <p:nvPr/>
          </p:nvSpPr>
          <p:spPr>
            <a:xfrm rot="0">
              <a:off x="10556875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5" name="도형 46"/>
            <p:cNvSpPr>
              <a:spLocks/>
            </p:cNvSpPr>
            <p:nvPr/>
          </p:nvSpPr>
          <p:spPr>
            <a:xfrm rot="0">
              <a:off x="813308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6" name="도형 47"/>
            <p:cNvSpPr>
              <a:spLocks/>
            </p:cNvSpPr>
            <p:nvPr/>
          </p:nvSpPr>
          <p:spPr>
            <a:xfrm rot="0">
              <a:off x="840232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7" name="도형 48"/>
            <p:cNvSpPr>
              <a:spLocks/>
            </p:cNvSpPr>
            <p:nvPr/>
          </p:nvSpPr>
          <p:spPr>
            <a:xfrm rot="0">
              <a:off x="867156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8" name="도형 49"/>
            <p:cNvSpPr>
              <a:spLocks/>
            </p:cNvSpPr>
            <p:nvPr/>
          </p:nvSpPr>
          <p:spPr>
            <a:xfrm rot="0">
              <a:off x="894080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9" name="도형 50"/>
            <p:cNvSpPr>
              <a:spLocks/>
            </p:cNvSpPr>
            <p:nvPr/>
          </p:nvSpPr>
          <p:spPr>
            <a:xfrm rot="0">
              <a:off x="921004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0" name="도형 51"/>
            <p:cNvSpPr>
              <a:spLocks/>
            </p:cNvSpPr>
            <p:nvPr/>
          </p:nvSpPr>
          <p:spPr>
            <a:xfrm rot="0">
              <a:off x="947928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1" name="도형 52"/>
            <p:cNvSpPr>
              <a:spLocks/>
            </p:cNvSpPr>
            <p:nvPr/>
          </p:nvSpPr>
          <p:spPr>
            <a:xfrm rot="0">
              <a:off x="974852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2" name="도형 53"/>
            <p:cNvSpPr>
              <a:spLocks/>
            </p:cNvSpPr>
            <p:nvPr/>
          </p:nvSpPr>
          <p:spPr>
            <a:xfrm rot="0">
              <a:off x="10018395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3" name="도형 54"/>
            <p:cNvSpPr>
              <a:spLocks/>
            </p:cNvSpPr>
            <p:nvPr/>
          </p:nvSpPr>
          <p:spPr>
            <a:xfrm rot="0">
              <a:off x="10287635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4" name="도형 55"/>
            <p:cNvSpPr>
              <a:spLocks/>
            </p:cNvSpPr>
            <p:nvPr/>
          </p:nvSpPr>
          <p:spPr>
            <a:xfrm rot="0">
              <a:off x="10556875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5" name="도형 56"/>
            <p:cNvSpPr>
              <a:spLocks/>
            </p:cNvSpPr>
            <p:nvPr/>
          </p:nvSpPr>
          <p:spPr>
            <a:xfrm rot="0">
              <a:off x="813308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6" name="도형 57"/>
            <p:cNvSpPr>
              <a:spLocks/>
            </p:cNvSpPr>
            <p:nvPr/>
          </p:nvSpPr>
          <p:spPr>
            <a:xfrm rot="0">
              <a:off x="840232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7" name="도형 58"/>
            <p:cNvSpPr>
              <a:spLocks/>
            </p:cNvSpPr>
            <p:nvPr/>
          </p:nvSpPr>
          <p:spPr>
            <a:xfrm rot="0">
              <a:off x="867156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8" name="도형 59"/>
            <p:cNvSpPr>
              <a:spLocks/>
            </p:cNvSpPr>
            <p:nvPr/>
          </p:nvSpPr>
          <p:spPr>
            <a:xfrm rot="0">
              <a:off x="894080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9" name="도형 60"/>
            <p:cNvSpPr>
              <a:spLocks/>
            </p:cNvSpPr>
            <p:nvPr/>
          </p:nvSpPr>
          <p:spPr>
            <a:xfrm rot="0">
              <a:off x="921004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0" name="도형 61"/>
            <p:cNvSpPr>
              <a:spLocks/>
            </p:cNvSpPr>
            <p:nvPr/>
          </p:nvSpPr>
          <p:spPr>
            <a:xfrm rot="0">
              <a:off x="947928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1" name="도형 62"/>
            <p:cNvSpPr>
              <a:spLocks/>
            </p:cNvSpPr>
            <p:nvPr/>
          </p:nvSpPr>
          <p:spPr>
            <a:xfrm rot="0">
              <a:off x="974852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2" name="도형 63"/>
            <p:cNvSpPr>
              <a:spLocks/>
            </p:cNvSpPr>
            <p:nvPr/>
          </p:nvSpPr>
          <p:spPr>
            <a:xfrm rot="0">
              <a:off x="10018395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3" name="도형 64"/>
            <p:cNvSpPr>
              <a:spLocks/>
            </p:cNvSpPr>
            <p:nvPr/>
          </p:nvSpPr>
          <p:spPr>
            <a:xfrm rot="0">
              <a:off x="10287635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4" name="도형 65"/>
            <p:cNvSpPr>
              <a:spLocks/>
            </p:cNvSpPr>
            <p:nvPr/>
          </p:nvSpPr>
          <p:spPr>
            <a:xfrm rot="0">
              <a:off x="10556875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5" name="도형 66"/>
            <p:cNvSpPr>
              <a:spLocks/>
            </p:cNvSpPr>
            <p:nvPr/>
          </p:nvSpPr>
          <p:spPr>
            <a:xfrm rot="0">
              <a:off x="813308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6" name="도형 67"/>
            <p:cNvSpPr>
              <a:spLocks/>
            </p:cNvSpPr>
            <p:nvPr/>
          </p:nvSpPr>
          <p:spPr>
            <a:xfrm rot="0">
              <a:off x="840232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7" name="도형 68"/>
            <p:cNvSpPr>
              <a:spLocks/>
            </p:cNvSpPr>
            <p:nvPr/>
          </p:nvSpPr>
          <p:spPr>
            <a:xfrm rot="0">
              <a:off x="867156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8" name="도형 69"/>
            <p:cNvSpPr>
              <a:spLocks/>
            </p:cNvSpPr>
            <p:nvPr/>
          </p:nvSpPr>
          <p:spPr>
            <a:xfrm rot="0">
              <a:off x="894080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9" name="도형 70"/>
            <p:cNvSpPr>
              <a:spLocks/>
            </p:cNvSpPr>
            <p:nvPr/>
          </p:nvSpPr>
          <p:spPr>
            <a:xfrm rot="0">
              <a:off x="921004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0" name="도형 71"/>
            <p:cNvSpPr>
              <a:spLocks/>
            </p:cNvSpPr>
            <p:nvPr/>
          </p:nvSpPr>
          <p:spPr>
            <a:xfrm rot="0">
              <a:off x="947928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1" name="도형 72"/>
            <p:cNvSpPr>
              <a:spLocks/>
            </p:cNvSpPr>
            <p:nvPr/>
          </p:nvSpPr>
          <p:spPr>
            <a:xfrm rot="0">
              <a:off x="974852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2" name="도형 73"/>
            <p:cNvSpPr>
              <a:spLocks/>
            </p:cNvSpPr>
            <p:nvPr/>
          </p:nvSpPr>
          <p:spPr>
            <a:xfrm rot="0">
              <a:off x="10018395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3" name="도형 74"/>
            <p:cNvSpPr>
              <a:spLocks/>
            </p:cNvSpPr>
            <p:nvPr/>
          </p:nvSpPr>
          <p:spPr>
            <a:xfrm rot="0">
              <a:off x="10287635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4" name="도형 75"/>
            <p:cNvSpPr>
              <a:spLocks/>
            </p:cNvSpPr>
            <p:nvPr/>
          </p:nvSpPr>
          <p:spPr>
            <a:xfrm rot="0">
              <a:off x="10556875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5" name="도형 76"/>
            <p:cNvSpPr>
              <a:spLocks/>
            </p:cNvSpPr>
            <p:nvPr/>
          </p:nvSpPr>
          <p:spPr>
            <a:xfrm rot="0">
              <a:off x="813308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6" name="도형 77"/>
            <p:cNvSpPr>
              <a:spLocks/>
            </p:cNvSpPr>
            <p:nvPr/>
          </p:nvSpPr>
          <p:spPr>
            <a:xfrm rot="0">
              <a:off x="840232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7" name="도형 78"/>
            <p:cNvSpPr>
              <a:spLocks/>
            </p:cNvSpPr>
            <p:nvPr/>
          </p:nvSpPr>
          <p:spPr>
            <a:xfrm rot="0">
              <a:off x="867156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8" name="도형 79"/>
            <p:cNvSpPr>
              <a:spLocks/>
            </p:cNvSpPr>
            <p:nvPr/>
          </p:nvSpPr>
          <p:spPr>
            <a:xfrm rot="0">
              <a:off x="894080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9" name="도형 80"/>
            <p:cNvSpPr>
              <a:spLocks/>
            </p:cNvSpPr>
            <p:nvPr/>
          </p:nvSpPr>
          <p:spPr>
            <a:xfrm rot="0">
              <a:off x="921004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0" name="도형 81"/>
            <p:cNvSpPr>
              <a:spLocks/>
            </p:cNvSpPr>
            <p:nvPr/>
          </p:nvSpPr>
          <p:spPr>
            <a:xfrm rot="0">
              <a:off x="947928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1" name="도형 82"/>
            <p:cNvSpPr>
              <a:spLocks/>
            </p:cNvSpPr>
            <p:nvPr/>
          </p:nvSpPr>
          <p:spPr>
            <a:xfrm rot="0">
              <a:off x="974852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2" name="도형 83"/>
            <p:cNvSpPr>
              <a:spLocks/>
            </p:cNvSpPr>
            <p:nvPr/>
          </p:nvSpPr>
          <p:spPr>
            <a:xfrm rot="0">
              <a:off x="10018395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3" name="도형 84"/>
            <p:cNvSpPr>
              <a:spLocks/>
            </p:cNvSpPr>
            <p:nvPr/>
          </p:nvSpPr>
          <p:spPr>
            <a:xfrm rot="0">
              <a:off x="10287635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4" name="도형 85"/>
            <p:cNvSpPr>
              <a:spLocks/>
            </p:cNvSpPr>
            <p:nvPr/>
          </p:nvSpPr>
          <p:spPr>
            <a:xfrm rot="0">
              <a:off x="10556875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5" name="도형 86"/>
            <p:cNvSpPr>
              <a:spLocks/>
            </p:cNvSpPr>
            <p:nvPr/>
          </p:nvSpPr>
          <p:spPr>
            <a:xfrm rot="0">
              <a:off x="813308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6" name="도형 87"/>
            <p:cNvSpPr>
              <a:spLocks/>
            </p:cNvSpPr>
            <p:nvPr/>
          </p:nvSpPr>
          <p:spPr>
            <a:xfrm rot="0">
              <a:off x="840232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7" name="도형 88"/>
            <p:cNvSpPr>
              <a:spLocks/>
            </p:cNvSpPr>
            <p:nvPr/>
          </p:nvSpPr>
          <p:spPr>
            <a:xfrm rot="0">
              <a:off x="867156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8" name="도형 89"/>
            <p:cNvSpPr>
              <a:spLocks/>
            </p:cNvSpPr>
            <p:nvPr/>
          </p:nvSpPr>
          <p:spPr>
            <a:xfrm rot="0">
              <a:off x="894080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9" name="도형 90"/>
            <p:cNvSpPr>
              <a:spLocks/>
            </p:cNvSpPr>
            <p:nvPr/>
          </p:nvSpPr>
          <p:spPr>
            <a:xfrm rot="0">
              <a:off x="921004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0" name="도형 91"/>
            <p:cNvSpPr>
              <a:spLocks/>
            </p:cNvSpPr>
            <p:nvPr/>
          </p:nvSpPr>
          <p:spPr>
            <a:xfrm rot="0">
              <a:off x="947928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1" name="도형 92"/>
            <p:cNvSpPr>
              <a:spLocks/>
            </p:cNvSpPr>
            <p:nvPr/>
          </p:nvSpPr>
          <p:spPr>
            <a:xfrm rot="0">
              <a:off x="974852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2" name="도형 93"/>
            <p:cNvSpPr>
              <a:spLocks/>
            </p:cNvSpPr>
            <p:nvPr/>
          </p:nvSpPr>
          <p:spPr>
            <a:xfrm rot="0">
              <a:off x="10018395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3" name="도형 94"/>
            <p:cNvSpPr>
              <a:spLocks/>
            </p:cNvSpPr>
            <p:nvPr/>
          </p:nvSpPr>
          <p:spPr>
            <a:xfrm rot="0">
              <a:off x="10287635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4" name="도형 95"/>
            <p:cNvSpPr>
              <a:spLocks/>
            </p:cNvSpPr>
            <p:nvPr/>
          </p:nvSpPr>
          <p:spPr>
            <a:xfrm rot="0">
              <a:off x="10556875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5" name="도형 96"/>
            <p:cNvSpPr>
              <a:spLocks/>
            </p:cNvSpPr>
            <p:nvPr/>
          </p:nvSpPr>
          <p:spPr>
            <a:xfrm rot="0">
              <a:off x="813308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6" name="도형 97"/>
            <p:cNvSpPr>
              <a:spLocks/>
            </p:cNvSpPr>
            <p:nvPr/>
          </p:nvSpPr>
          <p:spPr>
            <a:xfrm rot="0">
              <a:off x="840232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7" name="도형 98"/>
            <p:cNvSpPr>
              <a:spLocks/>
            </p:cNvSpPr>
            <p:nvPr/>
          </p:nvSpPr>
          <p:spPr>
            <a:xfrm rot="0">
              <a:off x="867156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8" name="도형 99"/>
            <p:cNvSpPr>
              <a:spLocks/>
            </p:cNvSpPr>
            <p:nvPr/>
          </p:nvSpPr>
          <p:spPr>
            <a:xfrm rot="0">
              <a:off x="894080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9" name="도형 100"/>
            <p:cNvSpPr>
              <a:spLocks/>
            </p:cNvSpPr>
            <p:nvPr/>
          </p:nvSpPr>
          <p:spPr>
            <a:xfrm rot="0">
              <a:off x="921004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0" name="도형 101"/>
            <p:cNvSpPr>
              <a:spLocks/>
            </p:cNvSpPr>
            <p:nvPr/>
          </p:nvSpPr>
          <p:spPr>
            <a:xfrm rot="0">
              <a:off x="947928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1" name="도형 102"/>
            <p:cNvSpPr>
              <a:spLocks/>
            </p:cNvSpPr>
            <p:nvPr/>
          </p:nvSpPr>
          <p:spPr>
            <a:xfrm rot="0">
              <a:off x="974852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2" name="도형 103"/>
            <p:cNvSpPr>
              <a:spLocks/>
            </p:cNvSpPr>
            <p:nvPr/>
          </p:nvSpPr>
          <p:spPr>
            <a:xfrm rot="0">
              <a:off x="10018395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3" name="도형 104"/>
            <p:cNvSpPr>
              <a:spLocks/>
            </p:cNvSpPr>
            <p:nvPr/>
          </p:nvSpPr>
          <p:spPr>
            <a:xfrm rot="0">
              <a:off x="10287635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4" name="도형 105"/>
            <p:cNvSpPr>
              <a:spLocks/>
            </p:cNvSpPr>
            <p:nvPr/>
          </p:nvSpPr>
          <p:spPr>
            <a:xfrm rot="0">
              <a:off x="10556875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5" name="도형 106"/>
            <p:cNvSpPr>
              <a:spLocks/>
            </p:cNvSpPr>
            <p:nvPr/>
          </p:nvSpPr>
          <p:spPr>
            <a:xfrm rot="0">
              <a:off x="813308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6" name="도형 107"/>
            <p:cNvSpPr>
              <a:spLocks/>
            </p:cNvSpPr>
            <p:nvPr/>
          </p:nvSpPr>
          <p:spPr>
            <a:xfrm rot="0">
              <a:off x="840232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7" name="도형 108"/>
            <p:cNvSpPr>
              <a:spLocks/>
            </p:cNvSpPr>
            <p:nvPr/>
          </p:nvSpPr>
          <p:spPr>
            <a:xfrm rot="0">
              <a:off x="867156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8" name="도형 109"/>
            <p:cNvSpPr>
              <a:spLocks/>
            </p:cNvSpPr>
            <p:nvPr/>
          </p:nvSpPr>
          <p:spPr>
            <a:xfrm rot="0">
              <a:off x="894080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9" name="도형 110"/>
            <p:cNvSpPr>
              <a:spLocks/>
            </p:cNvSpPr>
            <p:nvPr/>
          </p:nvSpPr>
          <p:spPr>
            <a:xfrm rot="0">
              <a:off x="921004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0" name="도형 111"/>
            <p:cNvSpPr>
              <a:spLocks/>
            </p:cNvSpPr>
            <p:nvPr/>
          </p:nvSpPr>
          <p:spPr>
            <a:xfrm rot="0">
              <a:off x="947928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1" name="도형 112"/>
            <p:cNvSpPr>
              <a:spLocks/>
            </p:cNvSpPr>
            <p:nvPr/>
          </p:nvSpPr>
          <p:spPr>
            <a:xfrm rot="0">
              <a:off x="974852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2" name="도형 113"/>
            <p:cNvSpPr>
              <a:spLocks/>
            </p:cNvSpPr>
            <p:nvPr/>
          </p:nvSpPr>
          <p:spPr>
            <a:xfrm rot="0">
              <a:off x="10018395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3" name="도형 114"/>
            <p:cNvSpPr>
              <a:spLocks/>
            </p:cNvSpPr>
            <p:nvPr/>
          </p:nvSpPr>
          <p:spPr>
            <a:xfrm rot="0">
              <a:off x="10287635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4" name="도형 115"/>
            <p:cNvSpPr>
              <a:spLocks/>
            </p:cNvSpPr>
            <p:nvPr/>
          </p:nvSpPr>
          <p:spPr>
            <a:xfrm rot="0">
              <a:off x="10556875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385" name="그룹 119"/>
          <p:cNvGrpSpPr>
            <a:grpSpLocks/>
          </p:cNvGrpSpPr>
          <p:nvPr/>
        </p:nvGrpSpPr>
        <p:grpSpPr>
          <a:xfrm rot="0">
            <a:off x="9057005" y="5586730"/>
            <a:ext cx="793750" cy="689610"/>
            <a:chOff x="9057005" y="5586730"/>
            <a:chExt cx="793750" cy="689610"/>
          </a:xfrm>
        </p:grpSpPr>
        <p:sp>
          <p:nvSpPr>
            <p:cNvPr id="386" name="텍스트 상자 117"/>
            <p:cNvSpPr txBox="1">
              <a:spLocks/>
            </p:cNvSpPr>
            <p:nvPr/>
          </p:nvSpPr>
          <p:spPr>
            <a:xfrm rot="0">
              <a:off x="9057005" y="5815330"/>
              <a:ext cx="793750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400" b="1">
                  <a:solidFill>
                    <a:srgbClr val="FF0000"/>
                  </a:solidFill>
                  <a:latin typeface="Arial" charset="0"/>
                  <a:ea typeface="나눔스퀘어 Bold" charset="0"/>
                  <a:cs typeface="+mn-cs"/>
                </a:rPr>
                <a:t>9</a:t>
              </a:r>
              <a:r>
                <a:rPr lang="ko-KR" altLang="ko-KR" sz="2400" b="1">
                  <a:solidFill>
                    <a:srgbClr val="FF0000"/>
                  </a:solidFill>
                  <a:latin typeface="Arial" charset="0"/>
                  <a:ea typeface="나눔스퀘어 Bold" charset="0"/>
                  <a:cs typeface="+mn-cs"/>
                </a:rPr>
                <a:t>0</a:t>
              </a:r>
              <a:r>
                <a:rPr lang="en-US" altLang="ko-KR" sz="2400" b="1">
                  <a:solidFill>
                    <a:srgbClr val="FF0000"/>
                  </a:solidFill>
                  <a:latin typeface="Arial" charset="0"/>
                  <a:ea typeface="나눔스퀘어 Bold" charset="0"/>
                  <a:cs typeface="+mn-cs"/>
                </a:rPr>
                <a:t>%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Arial" charset="0"/>
                <a:ea typeface="+mj-ea"/>
              </a:endParaRPr>
            </a:p>
          </p:txBody>
        </p:sp>
        <p:cxnSp>
          <p:nvCxnSpPr>
            <p:cNvPr id="387" name="도형 118"/>
            <p:cNvCxnSpPr/>
            <p:nvPr/>
          </p:nvCxnSpPr>
          <p:spPr>
            <a:xfrm rot="0">
              <a:off x="9173845" y="558673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8" name="도형 228"/>
          <p:cNvSpPr>
            <a:spLocks/>
          </p:cNvSpPr>
          <p:nvPr/>
        </p:nvSpPr>
        <p:spPr>
          <a:xfrm rot="0">
            <a:off x="10008235" y="2558415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89" name="도형 229"/>
          <p:cNvSpPr>
            <a:spLocks/>
          </p:cNvSpPr>
          <p:nvPr/>
        </p:nvSpPr>
        <p:spPr>
          <a:xfrm rot="0">
            <a:off x="10277475" y="2558415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90" name="도형 230"/>
          <p:cNvSpPr>
            <a:spLocks/>
          </p:cNvSpPr>
          <p:nvPr/>
        </p:nvSpPr>
        <p:spPr>
          <a:xfrm rot="0">
            <a:off x="10563860" y="2558415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91" name="도형 231"/>
          <p:cNvSpPr>
            <a:spLocks/>
          </p:cNvSpPr>
          <p:nvPr/>
        </p:nvSpPr>
        <p:spPr>
          <a:xfrm rot="0">
            <a:off x="6424295" y="3422650"/>
            <a:ext cx="511810" cy="48450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2" name="텍스트 상자 232"/>
          <p:cNvSpPr txBox="1">
            <a:spLocks/>
          </p:cNvSpPr>
          <p:nvPr/>
        </p:nvSpPr>
        <p:spPr>
          <a:xfrm rot="0">
            <a:off x="6281420" y="3985260"/>
            <a:ext cx="905510" cy="3873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600">
                <a:latin typeface="Arial" charset="0"/>
                <a:ea typeface="나눔스퀘어 Light" charset="0"/>
                <a:cs typeface="+mn-cs"/>
              </a:rPr>
              <a:t>upload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78638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!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677920"/>
            <a:chOff x="1310640" y="1692275"/>
            <a:chExt cx="3526155" cy="367792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4272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변경사항이</a:t>
              </a:r>
              <a:r>
                <a:rPr lang="en-US" altLang="ko-KR" sz="1400"/>
                <a:t> 발생하고 프로젝트를 </a:t>
              </a: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저장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해줍니다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1828165" y="4232275"/>
              <a:ext cx="249174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Step1.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변경사항 발생 !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5564505" y="3098165"/>
            <a:ext cx="6552565" cy="3237230"/>
            <a:chOff x="5564505" y="3098165"/>
            <a:chExt cx="6552565" cy="323723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5564505" y="3098165"/>
              <a:ext cx="655256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5809615" y="6028055"/>
              <a:ext cx="6061710" cy="3073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파일과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내용을 확인하고 commit내용과 설명을 넣고 commit 해주세요 !</a:t>
              </a:r>
              <a:endParaRPr lang="ko-KR" altLang="en-US" sz="1400"/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8002270" y="5638800"/>
              <a:ext cx="16757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tep2.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commit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8" name="그림 233" descr="C:/Users/user/AppData/Roaming/PolarisOffice/ETemp/19252_17813200/fImage78571267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1910" y="1692275"/>
            <a:ext cx="3527425" cy="2295525"/>
          </a:xfrm>
          <a:prstGeom prst="rect"/>
          <a:noFill/>
        </p:spPr>
      </p:pic>
      <p:pic>
        <p:nvPicPr>
          <p:cNvPr id="29" name="그림 236" descr="C:/Users/user/AppData/Roaming/PolarisOffice/ETemp/19252_17813200/fImage242851270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10530" y="56515"/>
            <a:ext cx="6601460" cy="5563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455231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ithub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Desktop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677920"/>
            <a:chOff x="1310640" y="1692275"/>
            <a:chExt cx="3526155" cy="367792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4272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ommit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했다면 해당 변경내용을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server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로 push 해줍니다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2036445" y="4232275"/>
              <a:ext cx="207454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Step3.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push origin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4323715"/>
            <a:chOff x="4988560" y="1692275"/>
            <a:chExt cx="3526155" cy="4323715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5120640" y="4847590"/>
              <a:ext cx="3261995" cy="116840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우리는 create pull request를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만들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수 있습니다.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사항을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pull에 모아놓고 한번에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branch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수정할때 사용합니다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자세한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request 때 하겠습니다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335270" y="4232275"/>
              <a:ext cx="283273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4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create pull request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1290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28" name="Picture " descr="C:/Users/user/AppData/Roaming/PolarisOffice/ETemp/19252_17813200/fImage146671291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1710690"/>
            <a:ext cx="3524885" cy="2277110"/>
          </a:xfrm>
          <a:prstGeom prst="rect"/>
          <a:noFill/>
        </p:spPr>
      </p:pic>
      <p:pic>
        <p:nvPicPr>
          <p:cNvPr id="31" name="그림 237" descr="C:/Users/user/AppData/Roaming/PolarisOffice/ETemp/19252_17813200/fImage493961317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0640" y="1693545"/>
            <a:ext cx="3573780" cy="2453640"/>
          </a:xfrm>
          <a:prstGeom prst="rect"/>
          <a:noFill/>
        </p:spPr>
      </p:pic>
      <p:pic>
        <p:nvPicPr>
          <p:cNvPr id="32" name="그림 238" descr="C:/Users/user/AppData/Roaming/PolarisOffice/ETemp/19252_17813200/fImage225711318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6180" y="1693545"/>
            <a:ext cx="3507740" cy="2446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0266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982470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725" y="1587500"/>
            <a:ext cx="4796155" cy="48012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4C126736-DEBD-4B8D-B591-751005220651}"/>
              </a:ext>
            </a:extLst>
          </p:cNvPr>
          <p:cNvGrpSpPr/>
          <p:nvPr/>
        </p:nvGrpSpPr>
        <p:grpSpPr>
          <a:xfrm>
            <a:off x="1480820" y="1576070"/>
            <a:ext cx="668020" cy="668020"/>
            <a:chOff x="1480820" y="1576070"/>
            <a:chExt cx="668020" cy="6680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5382720-B1D0-423A-BA43-C1B80C29A953}"/>
                </a:ext>
              </a:extLst>
            </p:cNvPr>
            <p:cNvSpPr/>
            <p:nvPr/>
          </p:nvSpPr>
          <p:spPr>
            <a:xfrm>
              <a:off x="1480820" y="1576070"/>
              <a:ext cx="668020" cy="66802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60F49-0EC9-46F1-A829-DF2D11EF421E}"/>
                </a:ext>
              </a:extLst>
            </p:cNvPr>
            <p:cNvSpPr txBox="1"/>
            <p:nvPr/>
          </p:nvSpPr>
          <p:spPr>
            <a:xfrm>
              <a:off x="1588770" y="1617980"/>
              <a:ext cx="478155" cy="58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A818F203-0CEE-48C2-85DD-F70064BCD456}"/>
              </a:ext>
            </a:extLst>
          </p:cNvPr>
          <p:cNvGrpSpPr/>
          <p:nvPr/>
        </p:nvGrpSpPr>
        <p:grpSpPr>
          <a:xfrm>
            <a:off x="2568575" y="2253615"/>
            <a:ext cx="2640330" cy="2879725"/>
            <a:chOff x="2568575" y="2253615"/>
            <a:chExt cx="2640330" cy="2879725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832DE0D7-E93F-4833-AD33-BB6A97E693C5}"/>
                </a:ext>
              </a:extLst>
            </p:cNvPr>
            <p:cNvSpPr/>
            <p:nvPr/>
          </p:nvSpPr>
          <p:spPr>
            <a:xfrm>
              <a:off x="256857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FB75BBAC-8D92-41CB-9940-C01D4DA42CB8}"/>
                </a:ext>
              </a:extLst>
            </p:cNvPr>
            <p:cNvSpPr/>
            <p:nvPr/>
          </p:nvSpPr>
          <p:spPr>
            <a:xfrm>
              <a:off x="283781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E6D8FB52-7F31-4D1C-8A24-AF1D895CCF65}"/>
                </a:ext>
              </a:extLst>
            </p:cNvPr>
            <p:cNvSpPr/>
            <p:nvPr/>
          </p:nvSpPr>
          <p:spPr>
            <a:xfrm>
              <a:off x="310705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FC3EEA-50B7-4B3B-B754-D8A457FF6A86}"/>
                </a:ext>
              </a:extLst>
            </p:cNvPr>
            <p:cNvSpPr/>
            <p:nvPr/>
          </p:nvSpPr>
          <p:spPr>
            <a:xfrm>
              <a:off x="337629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6E7337FB-27A0-4268-A80D-60D7C34007B7}"/>
                </a:ext>
              </a:extLst>
            </p:cNvPr>
            <p:cNvSpPr/>
            <p:nvPr/>
          </p:nvSpPr>
          <p:spPr>
            <a:xfrm>
              <a:off x="364553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9A591AB9-DF73-413B-872B-880CB29A4F9E}"/>
                </a:ext>
              </a:extLst>
            </p:cNvPr>
            <p:cNvSpPr/>
            <p:nvPr/>
          </p:nvSpPr>
          <p:spPr>
            <a:xfrm>
              <a:off x="391477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E4F265A6-5FE6-4DAF-9D00-51096E4FA89A}"/>
                </a:ext>
              </a:extLst>
            </p:cNvPr>
            <p:cNvSpPr/>
            <p:nvPr/>
          </p:nvSpPr>
          <p:spPr>
            <a:xfrm>
              <a:off x="418401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66DCFA47-13F9-4A5A-B7FE-0992DB769D35}"/>
                </a:ext>
              </a:extLst>
            </p:cNvPr>
            <p:cNvSpPr/>
            <p:nvPr/>
          </p:nvSpPr>
          <p:spPr>
            <a:xfrm>
              <a:off x="4453890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0AA86E24-8728-41BB-91BF-76F1349A3522}"/>
                </a:ext>
              </a:extLst>
            </p:cNvPr>
            <p:cNvSpPr/>
            <p:nvPr/>
          </p:nvSpPr>
          <p:spPr>
            <a:xfrm>
              <a:off x="4723130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72881ABB-3049-4FDF-87E3-985A9F680121}"/>
                </a:ext>
              </a:extLst>
            </p:cNvPr>
            <p:cNvSpPr/>
            <p:nvPr/>
          </p:nvSpPr>
          <p:spPr>
            <a:xfrm>
              <a:off x="4992370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22157FD9-E82C-47FF-B4AA-F49F0A1A958C}"/>
                </a:ext>
              </a:extLst>
            </p:cNvPr>
            <p:cNvSpPr/>
            <p:nvPr/>
          </p:nvSpPr>
          <p:spPr>
            <a:xfrm>
              <a:off x="256857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3141E77-336A-4C62-80EB-BA0126BA1805}"/>
                </a:ext>
              </a:extLst>
            </p:cNvPr>
            <p:cNvSpPr/>
            <p:nvPr/>
          </p:nvSpPr>
          <p:spPr>
            <a:xfrm>
              <a:off x="283781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2C514591-0EB1-4371-93DD-CAF56719F20D}"/>
                </a:ext>
              </a:extLst>
            </p:cNvPr>
            <p:cNvSpPr/>
            <p:nvPr/>
          </p:nvSpPr>
          <p:spPr>
            <a:xfrm>
              <a:off x="310705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413E462F-6765-4B9C-9944-B7DB6832300A}"/>
                </a:ext>
              </a:extLst>
            </p:cNvPr>
            <p:cNvSpPr/>
            <p:nvPr/>
          </p:nvSpPr>
          <p:spPr>
            <a:xfrm>
              <a:off x="337629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D64AC9E2-6458-4A36-957E-CF73831E16AC}"/>
                </a:ext>
              </a:extLst>
            </p:cNvPr>
            <p:cNvSpPr/>
            <p:nvPr/>
          </p:nvSpPr>
          <p:spPr>
            <a:xfrm>
              <a:off x="364553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4C02C4B-38ED-49FC-9CE3-A2C2229AA708}"/>
                </a:ext>
              </a:extLst>
            </p:cNvPr>
            <p:cNvSpPr/>
            <p:nvPr/>
          </p:nvSpPr>
          <p:spPr>
            <a:xfrm>
              <a:off x="391477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59744331-6A98-469D-B6C2-9BE8EA166B84}"/>
                </a:ext>
              </a:extLst>
            </p:cNvPr>
            <p:cNvSpPr/>
            <p:nvPr/>
          </p:nvSpPr>
          <p:spPr>
            <a:xfrm>
              <a:off x="418401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E32DEEF-5629-4601-A109-FB1DDBFAF694}"/>
                </a:ext>
              </a:extLst>
            </p:cNvPr>
            <p:cNvSpPr/>
            <p:nvPr/>
          </p:nvSpPr>
          <p:spPr>
            <a:xfrm>
              <a:off x="4453890" y="254952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54E09E4-17F1-4175-A180-7F352D29482E}"/>
                </a:ext>
              </a:extLst>
            </p:cNvPr>
            <p:cNvSpPr/>
            <p:nvPr/>
          </p:nvSpPr>
          <p:spPr>
            <a:xfrm>
              <a:off x="4723130" y="254952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C2FA9573-1E84-4C61-A87A-28234739EFE4}"/>
                </a:ext>
              </a:extLst>
            </p:cNvPr>
            <p:cNvSpPr/>
            <p:nvPr/>
          </p:nvSpPr>
          <p:spPr>
            <a:xfrm>
              <a:off x="4992370" y="254952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D51F5C3D-5169-478F-87FE-A9EF99A0E8A3}"/>
                </a:ext>
              </a:extLst>
            </p:cNvPr>
            <p:cNvSpPr/>
            <p:nvPr/>
          </p:nvSpPr>
          <p:spPr>
            <a:xfrm>
              <a:off x="256857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189D97F-F470-4E34-A475-B6A19343BED9}"/>
                </a:ext>
              </a:extLst>
            </p:cNvPr>
            <p:cNvSpPr/>
            <p:nvPr/>
          </p:nvSpPr>
          <p:spPr>
            <a:xfrm>
              <a:off x="283781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82F3B7ED-509A-4FD9-A479-00DF3B77A9F0}"/>
                </a:ext>
              </a:extLst>
            </p:cNvPr>
            <p:cNvSpPr/>
            <p:nvPr/>
          </p:nvSpPr>
          <p:spPr>
            <a:xfrm>
              <a:off x="310705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029493BD-7615-4A34-90A0-5F679EFB1509}"/>
                </a:ext>
              </a:extLst>
            </p:cNvPr>
            <p:cNvSpPr/>
            <p:nvPr/>
          </p:nvSpPr>
          <p:spPr>
            <a:xfrm>
              <a:off x="337629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409012B7-F20E-4674-BEC4-CFD96DA3ECDE}"/>
                </a:ext>
              </a:extLst>
            </p:cNvPr>
            <p:cNvSpPr/>
            <p:nvPr/>
          </p:nvSpPr>
          <p:spPr>
            <a:xfrm>
              <a:off x="364553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5C98C3B8-BC32-4EEA-B0DC-87F3E22C9110}"/>
                </a:ext>
              </a:extLst>
            </p:cNvPr>
            <p:cNvSpPr/>
            <p:nvPr/>
          </p:nvSpPr>
          <p:spPr>
            <a:xfrm>
              <a:off x="391477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4669BB2-F1CF-4C8F-B9C0-8F05B12C87F6}"/>
                </a:ext>
              </a:extLst>
            </p:cNvPr>
            <p:cNvSpPr/>
            <p:nvPr/>
          </p:nvSpPr>
          <p:spPr>
            <a:xfrm>
              <a:off x="418401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F3935464-2891-48D3-A2D2-34EFAD81F7F5}"/>
                </a:ext>
              </a:extLst>
            </p:cNvPr>
            <p:cNvSpPr/>
            <p:nvPr/>
          </p:nvSpPr>
          <p:spPr>
            <a:xfrm>
              <a:off x="4453890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73EE41BA-073A-4F27-B0F7-81144CEB94A0}"/>
                </a:ext>
              </a:extLst>
            </p:cNvPr>
            <p:cNvSpPr/>
            <p:nvPr/>
          </p:nvSpPr>
          <p:spPr>
            <a:xfrm>
              <a:off x="4723130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39974044-F920-4F64-82D8-DF4DC5D75BF0}"/>
                </a:ext>
              </a:extLst>
            </p:cNvPr>
            <p:cNvSpPr/>
            <p:nvPr/>
          </p:nvSpPr>
          <p:spPr>
            <a:xfrm>
              <a:off x="4992370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96B8F228-E75C-43D5-A139-A5FFAE9DAA0B}"/>
                </a:ext>
              </a:extLst>
            </p:cNvPr>
            <p:cNvSpPr/>
            <p:nvPr/>
          </p:nvSpPr>
          <p:spPr>
            <a:xfrm>
              <a:off x="256857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BC4F64EF-6C8E-4CE3-8E42-77A870C5434F}"/>
                </a:ext>
              </a:extLst>
            </p:cNvPr>
            <p:cNvSpPr/>
            <p:nvPr/>
          </p:nvSpPr>
          <p:spPr>
            <a:xfrm>
              <a:off x="283781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1A203AD2-A6C5-4F14-B6A0-2CA0F68EBAFB}"/>
                </a:ext>
              </a:extLst>
            </p:cNvPr>
            <p:cNvSpPr/>
            <p:nvPr/>
          </p:nvSpPr>
          <p:spPr>
            <a:xfrm>
              <a:off x="310705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A0EAFEA-CD30-4C0B-B410-5E8C7E4A3AE7}"/>
                </a:ext>
              </a:extLst>
            </p:cNvPr>
            <p:cNvSpPr/>
            <p:nvPr/>
          </p:nvSpPr>
          <p:spPr>
            <a:xfrm>
              <a:off x="337629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0FE0663-2564-40E3-B8E7-C3CD422140DE}"/>
                </a:ext>
              </a:extLst>
            </p:cNvPr>
            <p:cNvSpPr/>
            <p:nvPr/>
          </p:nvSpPr>
          <p:spPr>
            <a:xfrm>
              <a:off x="364553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1214027C-8C4A-4DAA-B4E2-8D6BCCE7DF8E}"/>
                </a:ext>
              </a:extLst>
            </p:cNvPr>
            <p:cNvSpPr/>
            <p:nvPr/>
          </p:nvSpPr>
          <p:spPr>
            <a:xfrm>
              <a:off x="391477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D8BBB7B0-4A31-4FAC-A849-0987C2C8E55A}"/>
                </a:ext>
              </a:extLst>
            </p:cNvPr>
            <p:cNvSpPr/>
            <p:nvPr/>
          </p:nvSpPr>
          <p:spPr>
            <a:xfrm>
              <a:off x="418401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E1832574-2BFD-4904-858C-CC951175130A}"/>
                </a:ext>
              </a:extLst>
            </p:cNvPr>
            <p:cNvSpPr/>
            <p:nvPr/>
          </p:nvSpPr>
          <p:spPr>
            <a:xfrm>
              <a:off x="4453890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1450CB89-8672-4416-9B6D-07A8E52768F6}"/>
                </a:ext>
              </a:extLst>
            </p:cNvPr>
            <p:cNvSpPr/>
            <p:nvPr/>
          </p:nvSpPr>
          <p:spPr>
            <a:xfrm>
              <a:off x="4723130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83197609-6156-45CF-8621-28C13DE1A4A3}"/>
                </a:ext>
              </a:extLst>
            </p:cNvPr>
            <p:cNvSpPr/>
            <p:nvPr/>
          </p:nvSpPr>
          <p:spPr>
            <a:xfrm>
              <a:off x="4992370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2EE105F-D66C-45BC-882D-B84BFAE0122F}"/>
                </a:ext>
              </a:extLst>
            </p:cNvPr>
            <p:cNvSpPr/>
            <p:nvPr/>
          </p:nvSpPr>
          <p:spPr>
            <a:xfrm>
              <a:off x="256857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93F2F65-7D23-412B-9822-7B8F57F8D9AD}"/>
                </a:ext>
              </a:extLst>
            </p:cNvPr>
            <p:cNvSpPr/>
            <p:nvPr/>
          </p:nvSpPr>
          <p:spPr>
            <a:xfrm>
              <a:off x="283781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941CA6E-3CD4-4581-B9A8-6B87068C6D36}"/>
                </a:ext>
              </a:extLst>
            </p:cNvPr>
            <p:cNvSpPr/>
            <p:nvPr/>
          </p:nvSpPr>
          <p:spPr>
            <a:xfrm>
              <a:off x="310705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ABB309BE-F7B6-4265-A183-26DAD2E3435A}"/>
                </a:ext>
              </a:extLst>
            </p:cNvPr>
            <p:cNvSpPr/>
            <p:nvPr/>
          </p:nvSpPr>
          <p:spPr>
            <a:xfrm>
              <a:off x="337629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F6D5BD34-A754-4A64-866E-2796345417C1}"/>
                </a:ext>
              </a:extLst>
            </p:cNvPr>
            <p:cNvSpPr/>
            <p:nvPr/>
          </p:nvSpPr>
          <p:spPr>
            <a:xfrm>
              <a:off x="364553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AB1108B8-FB01-4DFD-9CF0-1BC2EDB7DEB8}"/>
                </a:ext>
              </a:extLst>
            </p:cNvPr>
            <p:cNvSpPr/>
            <p:nvPr/>
          </p:nvSpPr>
          <p:spPr>
            <a:xfrm>
              <a:off x="391477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4C99B4AD-EB47-4C23-9D27-E086DA540F6F}"/>
                </a:ext>
              </a:extLst>
            </p:cNvPr>
            <p:cNvSpPr/>
            <p:nvPr/>
          </p:nvSpPr>
          <p:spPr>
            <a:xfrm>
              <a:off x="418401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B30C3916-7440-439F-94B1-E602CDE83167}"/>
                </a:ext>
              </a:extLst>
            </p:cNvPr>
            <p:cNvSpPr/>
            <p:nvPr/>
          </p:nvSpPr>
          <p:spPr>
            <a:xfrm>
              <a:off x="4453890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4A01D959-F8FB-473B-B9D1-47EEDA4DB598}"/>
                </a:ext>
              </a:extLst>
            </p:cNvPr>
            <p:cNvSpPr/>
            <p:nvPr/>
          </p:nvSpPr>
          <p:spPr>
            <a:xfrm>
              <a:off x="4723130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AFEBDE62-838B-4A40-9AC8-5C2F6CD091DF}"/>
                </a:ext>
              </a:extLst>
            </p:cNvPr>
            <p:cNvSpPr/>
            <p:nvPr/>
          </p:nvSpPr>
          <p:spPr>
            <a:xfrm>
              <a:off x="4992370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77E97713-2EFC-4466-9B0F-BB43DF785028}"/>
                </a:ext>
              </a:extLst>
            </p:cNvPr>
            <p:cNvSpPr/>
            <p:nvPr/>
          </p:nvSpPr>
          <p:spPr>
            <a:xfrm>
              <a:off x="256857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8BCE2A2-D9BA-48FC-84B0-3EA028C2AA4E}"/>
                </a:ext>
              </a:extLst>
            </p:cNvPr>
            <p:cNvSpPr/>
            <p:nvPr/>
          </p:nvSpPr>
          <p:spPr>
            <a:xfrm>
              <a:off x="283781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D68C31BC-0DBE-4A96-9CE6-1DADBBD83DDF}"/>
                </a:ext>
              </a:extLst>
            </p:cNvPr>
            <p:cNvSpPr/>
            <p:nvPr/>
          </p:nvSpPr>
          <p:spPr>
            <a:xfrm>
              <a:off x="310705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CECC02B-18C6-4842-B14F-5026A52C2CB6}"/>
                </a:ext>
              </a:extLst>
            </p:cNvPr>
            <p:cNvSpPr/>
            <p:nvPr/>
          </p:nvSpPr>
          <p:spPr>
            <a:xfrm>
              <a:off x="337629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8F5316-8542-47C4-AFBA-B6D149C84EFD}"/>
                </a:ext>
              </a:extLst>
            </p:cNvPr>
            <p:cNvSpPr/>
            <p:nvPr/>
          </p:nvSpPr>
          <p:spPr>
            <a:xfrm>
              <a:off x="364553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9FABA19-367E-44BE-8F53-B2175BA46003}"/>
                </a:ext>
              </a:extLst>
            </p:cNvPr>
            <p:cNvSpPr/>
            <p:nvPr/>
          </p:nvSpPr>
          <p:spPr>
            <a:xfrm>
              <a:off x="391477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AC5748C-43FC-42E2-92A2-4CA4297EA275}"/>
                </a:ext>
              </a:extLst>
            </p:cNvPr>
            <p:cNvSpPr/>
            <p:nvPr/>
          </p:nvSpPr>
          <p:spPr>
            <a:xfrm>
              <a:off x="418401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EAF585F-82C3-47EE-9461-7744DDF79AE7}"/>
                </a:ext>
              </a:extLst>
            </p:cNvPr>
            <p:cNvSpPr/>
            <p:nvPr/>
          </p:nvSpPr>
          <p:spPr>
            <a:xfrm>
              <a:off x="4453890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4277482B-AFD4-4EF4-8F54-EDCA71782643}"/>
                </a:ext>
              </a:extLst>
            </p:cNvPr>
            <p:cNvSpPr/>
            <p:nvPr/>
          </p:nvSpPr>
          <p:spPr>
            <a:xfrm>
              <a:off x="4723130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4CB69359-4EAF-4C03-98C6-9A00BA6561FE}"/>
                </a:ext>
              </a:extLst>
            </p:cNvPr>
            <p:cNvSpPr/>
            <p:nvPr/>
          </p:nvSpPr>
          <p:spPr>
            <a:xfrm>
              <a:off x="4992370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F8A3A0B-34DC-4E25-A2C0-CA860D0B2618}"/>
                </a:ext>
              </a:extLst>
            </p:cNvPr>
            <p:cNvSpPr/>
            <p:nvPr/>
          </p:nvSpPr>
          <p:spPr>
            <a:xfrm>
              <a:off x="256857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888793BF-FAD2-4594-BD75-796E85D9FB44}"/>
                </a:ext>
              </a:extLst>
            </p:cNvPr>
            <p:cNvSpPr/>
            <p:nvPr/>
          </p:nvSpPr>
          <p:spPr>
            <a:xfrm>
              <a:off x="283781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3FC3544-7BCF-4C45-AE0D-E6A035922EA4}"/>
                </a:ext>
              </a:extLst>
            </p:cNvPr>
            <p:cNvSpPr/>
            <p:nvPr/>
          </p:nvSpPr>
          <p:spPr>
            <a:xfrm>
              <a:off x="310705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F28E06C-236A-4AF6-B3CD-4DD027C8C97C}"/>
                </a:ext>
              </a:extLst>
            </p:cNvPr>
            <p:cNvSpPr/>
            <p:nvPr/>
          </p:nvSpPr>
          <p:spPr>
            <a:xfrm>
              <a:off x="337629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3B97A3B7-C3B5-473D-8D69-51737D1ED07C}"/>
                </a:ext>
              </a:extLst>
            </p:cNvPr>
            <p:cNvSpPr/>
            <p:nvPr/>
          </p:nvSpPr>
          <p:spPr>
            <a:xfrm>
              <a:off x="364553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95DB0DD1-B18F-479F-ACBE-C7327C2CA4E0}"/>
                </a:ext>
              </a:extLst>
            </p:cNvPr>
            <p:cNvSpPr/>
            <p:nvPr/>
          </p:nvSpPr>
          <p:spPr>
            <a:xfrm>
              <a:off x="391477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0D1F953-8D88-4D59-ACCF-4E2E7A2466F3}"/>
                </a:ext>
              </a:extLst>
            </p:cNvPr>
            <p:cNvSpPr/>
            <p:nvPr/>
          </p:nvSpPr>
          <p:spPr>
            <a:xfrm>
              <a:off x="418401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368712-2474-4321-9CFC-CD1D1FA89C04}"/>
                </a:ext>
              </a:extLst>
            </p:cNvPr>
            <p:cNvSpPr/>
            <p:nvPr/>
          </p:nvSpPr>
          <p:spPr>
            <a:xfrm>
              <a:off x="4453890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04F03386-0698-4BB9-AFD7-470147C05E33}"/>
                </a:ext>
              </a:extLst>
            </p:cNvPr>
            <p:cNvSpPr/>
            <p:nvPr/>
          </p:nvSpPr>
          <p:spPr>
            <a:xfrm>
              <a:off x="4723130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7A24C9D-7D1F-4467-8E92-7B8896AA55F4}"/>
                </a:ext>
              </a:extLst>
            </p:cNvPr>
            <p:cNvSpPr/>
            <p:nvPr/>
          </p:nvSpPr>
          <p:spPr>
            <a:xfrm>
              <a:off x="4992370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D095367C-474D-4CD7-B47A-F4CC80D05812}"/>
                </a:ext>
              </a:extLst>
            </p:cNvPr>
            <p:cNvSpPr/>
            <p:nvPr/>
          </p:nvSpPr>
          <p:spPr>
            <a:xfrm>
              <a:off x="256857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614A996-95FE-47A3-97BE-12FF7A4464C6}"/>
                </a:ext>
              </a:extLst>
            </p:cNvPr>
            <p:cNvSpPr/>
            <p:nvPr/>
          </p:nvSpPr>
          <p:spPr>
            <a:xfrm>
              <a:off x="283781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B30C4F4E-E85E-49B3-BC30-9B677DE23064}"/>
                </a:ext>
              </a:extLst>
            </p:cNvPr>
            <p:cNvSpPr/>
            <p:nvPr/>
          </p:nvSpPr>
          <p:spPr>
            <a:xfrm>
              <a:off x="310705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142BAB47-64CA-4AEB-9773-3964D67267FA}"/>
                </a:ext>
              </a:extLst>
            </p:cNvPr>
            <p:cNvSpPr/>
            <p:nvPr/>
          </p:nvSpPr>
          <p:spPr>
            <a:xfrm>
              <a:off x="337629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D9520F0-EAFC-49FD-A89B-E60BB5AA53F7}"/>
                </a:ext>
              </a:extLst>
            </p:cNvPr>
            <p:cNvSpPr/>
            <p:nvPr/>
          </p:nvSpPr>
          <p:spPr>
            <a:xfrm>
              <a:off x="364553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C279C750-8DE0-4389-B248-5E3AEB97254A}"/>
                </a:ext>
              </a:extLst>
            </p:cNvPr>
            <p:cNvSpPr/>
            <p:nvPr/>
          </p:nvSpPr>
          <p:spPr>
            <a:xfrm>
              <a:off x="391477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7179B5D-FDB3-4C06-8A4C-62BD1E4E5C68}"/>
                </a:ext>
              </a:extLst>
            </p:cNvPr>
            <p:cNvSpPr/>
            <p:nvPr/>
          </p:nvSpPr>
          <p:spPr>
            <a:xfrm>
              <a:off x="418401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6C4D1CF-F31D-430A-84DC-95AB786077AB}"/>
                </a:ext>
              </a:extLst>
            </p:cNvPr>
            <p:cNvSpPr/>
            <p:nvPr/>
          </p:nvSpPr>
          <p:spPr>
            <a:xfrm>
              <a:off x="4453890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7AAA119-8215-43CA-9EEE-74DB5AEC0054}"/>
                </a:ext>
              </a:extLst>
            </p:cNvPr>
            <p:cNvSpPr/>
            <p:nvPr/>
          </p:nvSpPr>
          <p:spPr>
            <a:xfrm>
              <a:off x="4723130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4BB2FC5-4EA9-49CA-AB7F-F87F17067760}"/>
                </a:ext>
              </a:extLst>
            </p:cNvPr>
            <p:cNvSpPr/>
            <p:nvPr/>
          </p:nvSpPr>
          <p:spPr>
            <a:xfrm>
              <a:off x="4992370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2E39C1B-4DDD-4151-8EDC-CC03CEB48F91}"/>
                </a:ext>
              </a:extLst>
            </p:cNvPr>
            <p:cNvSpPr/>
            <p:nvPr/>
          </p:nvSpPr>
          <p:spPr>
            <a:xfrm>
              <a:off x="256857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E699B729-3672-434B-A900-C712E760B2F4}"/>
                </a:ext>
              </a:extLst>
            </p:cNvPr>
            <p:cNvSpPr/>
            <p:nvPr/>
          </p:nvSpPr>
          <p:spPr>
            <a:xfrm>
              <a:off x="283781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A1275412-D4AD-4EB5-AE03-574AB5F25C6F}"/>
                </a:ext>
              </a:extLst>
            </p:cNvPr>
            <p:cNvSpPr/>
            <p:nvPr/>
          </p:nvSpPr>
          <p:spPr>
            <a:xfrm>
              <a:off x="310705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F6FDCF9-BC3F-4717-8344-7B2710474986}"/>
                </a:ext>
              </a:extLst>
            </p:cNvPr>
            <p:cNvSpPr/>
            <p:nvPr/>
          </p:nvSpPr>
          <p:spPr>
            <a:xfrm>
              <a:off x="337629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8B779327-24E4-45BE-8387-0278FB7223B8}"/>
                </a:ext>
              </a:extLst>
            </p:cNvPr>
            <p:cNvSpPr/>
            <p:nvPr/>
          </p:nvSpPr>
          <p:spPr>
            <a:xfrm>
              <a:off x="364553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9977BE8-0786-48EE-ABCC-334A69E31541}"/>
                </a:ext>
              </a:extLst>
            </p:cNvPr>
            <p:cNvSpPr/>
            <p:nvPr/>
          </p:nvSpPr>
          <p:spPr>
            <a:xfrm>
              <a:off x="391477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7E608A8-43DF-4CBD-9182-757CDF81CD04}"/>
                </a:ext>
              </a:extLst>
            </p:cNvPr>
            <p:cNvSpPr/>
            <p:nvPr/>
          </p:nvSpPr>
          <p:spPr>
            <a:xfrm>
              <a:off x="418401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7B65B48A-3408-43B4-ADC4-2BE8B475D6B3}"/>
                </a:ext>
              </a:extLst>
            </p:cNvPr>
            <p:cNvSpPr/>
            <p:nvPr/>
          </p:nvSpPr>
          <p:spPr>
            <a:xfrm>
              <a:off x="4453890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C198D7C8-F39F-4D83-9A71-8AE0FB04AAF9}"/>
                </a:ext>
              </a:extLst>
            </p:cNvPr>
            <p:cNvSpPr/>
            <p:nvPr/>
          </p:nvSpPr>
          <p:spPr>
            <a:xfrm>
              <a:off x="4723130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E4BB65EB-8799-4CA0-9CA2-9F7EF7CA6A82}"/>
                </a:ext>
              </a:extLst>
            </p:cNvPr>
            <p:cNvSpPr/>
            <p:nvPr/>
          </p:nvSpPr>
          <p:spPr>
            <a:xfrm>
              <a:off x="4992370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81CB3EEE-2EE7-49B0-B9BB-065395B9F7E8}"/>
                </a:ext>
              </a:extLst>
            </p:cNvPr>
            <p:cNvSpPr/>
            <p:nvPr/>
          </p:nvSpPr>
          <p:spPr>
            <a:xfrm>
              <a:off x="256857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BEC2DED-98C8-4D42-81EB-91379B53F44B}"/>
                </a:ext>
              </a:extLst>
            </p:cNvPr>
            <p:cNvSpPr/>
            <p:nvPr/>
          </p:nvSpPr>
          <p:spPr>
            <a:xfrm>
              <a:off x="283781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03720D9-0773-435E-9280-013D71D78809}"/>
                </a:ext>
              </a:extLst>
            </p:cNvPr>
            <p:cNvSpPr/>
            <p:nvPr/>
          </p:nvSpPr>
          <p:spPr>
            <a:xfrm>
              <a:off x="310705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45B5DDB-B1E1-47AB-8F25-A51B0F7F0E24}"/>
                </a:ext>
              </a:extLst>
            </p:cNvPr>
            <p:cNvSpPr/>
            <p:nvPr/>
          </p:nvSpPr>
          <p:spPr>
            <a:xfrm>
              <a:off x="337629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8069EBBB-C418-4BF7-8B28-FF7F48B6EF8C}"/>
                </a:ext>
              </a:extLst>
            </p:cNvPr>
            <p:cNvSpPr/>
            <p:nvPr/>
          </p:nvSpPr>
          <p:spPr>
            <a:xfrm>
              <a:off x="364553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AE47C30D-1C64-4403-86A1-4B1B41A37647}"/>
                </a:ext>
              </a:extLst>
            </p:cNvPr>
            <p:cNvSpPr/>
            <p:nvPr/>
          </p:nvSpPr>
          <p:spPr>
            <a:xfrm>
              <a:off x="391477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A603DF4-4883-4ABE-A8DF-D4396167A86F}"/>
                </a:ext>
              </a:extLst>
            </p:cNvPr>
            <p:cNvSpPr/>
            <p:nvPr/>
          </p:nvSpPr>
          <p:spPr>
            <a:xfrm>
              <a:off x="418401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6B60EAFA-15B9-40C2-8BD4-73D5EF54EF77}"/>
                </a:ext>
              </a:extLst>
            </p:cNvPr>
            <p:cNvSpPr/>
            <p:nvPr/>
          </p:nvSpPr>
          <p:spPr>
            <a:xfrm>
              <a:off x="4453890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7095E087-DB6E-4784-99A2-0C90560B8E91}"/>
                </a:ext>
              </a:extLst>
            </p:cNvPr>
            <p:cNvSpPr/>
            <p:nvPr/>
          </p:nvSpPr>
          <p:spPr>
            <a:xfrm>
              <a:off x="4723130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8F5B67-4B92-48C6-9104-E492255E2320}"/>
                </a:ext>
              </a:extLst>
            </p:cNvPr>
            <p:cNvSpPr/>
            <p:nvPr/>
          </p:nvSpPr>
          <p:spPr>
            <a:xfrm>
              <a:off x="4992370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8A43C15E-8211-48D6-AEBB-1C4B86CE4BEE}"/>
              </a:ext>
            </a:extLst>
          </p:cNvPr>
          <p:cNvGrpSpPr/>
          <p:nvPr/>
        </p:nvGrpSpPr>
        <p:grpSpPr>
          <a:xfrm>
            <a:off x="3488055" y="5577840"/>
            <a:ext cx="802005" cy="690245"/>
            <a:chOff x="3488055" y="5577840"/>
            <a:chExt cx="802005" cy="690245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82C2604-7377-4E6A-8ED9-C8462C98812C}"/>
                </a:ext>
              </a:extLst>
            </p:cNvPr>
            <p:cNvSpPr txBox="1"/>
            <p:nvPr/>
          </p:nvSpPr>
          <p:spPr>
            <a:xfrm>
              <a:off x="3488055" y="5806440"/>
              <a:ext cx="802005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87%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6D379E90-F840-4AB9-93DB-2505B94AA2CF}"/>
                </a:ext>
              </a:extLst>
            </p:cNvPr>
            <p:cNvCxnSpPr/>
            <p:nvPr/>
          </p:nvCxnSpPr>
          <p:spPr>
            <a:xfrm>
              <a:off x="3609340" y="557784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F96D0E53-AC6E-4104-8BF6-88270D369C36}"/>
              </a:ext>
            </a:extLst>
          </p:cNvPr>
          <p:cNvGrpSpPr/>
          <p:nvPr/>
        </p:nvGrpSpPr>
        <p:grpSpPr>
          <a:xfrm>
            <a:off x="6854825" y="1576070"/>
            <a:ext cx="4796155" cy="4814570"/>
            <a:chOff x="6854825" y="1576070"/>
            <a:chExt cx="4796155" cy="4814570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331F863-2098-416B-AB6B-C60AB97C1712}"/>
                </a:ext>
              </a:extLst>
            </p:cNvPr>
            <p:cNvSpPr/>
            <p:nvPr/>
          </p:nvSpPr>
          <p:spPr>
            <a:xfrm>
              <a:off x="6854825" y="1589405"/>
              <a:ext cx="4796155" cy="4801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03248070-5234-4031-BA83-F412F8AD1BC7}"/>
                </a:ext>
              </a:extLst>
            </p:cNvPr>
            <p:cNvGrpSpPr/>
            <p:nvPr/>
          </p:nvGrpSpPr>
          <p:grpSpPr>
            <a:xfrm>
              <a:off x="7933055" y="2280285"/>
              <a:ext cx="2640330" cy="4014470"/>
              <a:chOff x="7933055" y="2280285"/>
              <a:chExt cx="2640330" cy="4014470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0C7522C2-CDEF-48C1-8A0C-EC35D5AB78B3}"/>
                  </a:ext>
                </a:extLst>
              </p:cNvPr>
              <p:cNvGrpSpPr/>
              <p:nvPr/>
            </p:nvGrpSpPr>
            <p:grpSpPr>
              <a:xfrm>
                <a:off x="7933055" y="2280285"/>
                <a:ext cx="2640330" cy="2879725"/>
                <a:chOff x="7933055" y="2280285"/>
                <a:chExt cx="2640330" cy="2879725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4E64C3-27D3-4B84-9047-ECEB50135232}"/>
                    </a:ext>
                  </a:extLst>
                </p:cNvPr>
                <p:cNvSpPr/>
                <p:nvPr/>
              </p:nvSpPr>
              <p:spPr>
                <a:xfrm>
                  <a:off x="793305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F576573-BE94-470E-AA74-D717F71A0E03}"/>
                    </a:ext>
                  </a:extLst>
                </p:cNvPr>
                <p:cNvSpPr/>
                <p:nvPr/>
              </p:nvSpPr>
              <p:spPr>
                <a:xfrm>
                  <a:off x="820229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B22BEFB-9F17-4EB7-80D6-7C107FA7907D}"/>
                    </a:ext>
                  </a:extLst>
                </p:cNvPr>
                <p:cNvSpPr/>
                <p:nvPr/>
              </p:nvSpPr>
              <p:spPr>
                <a:xfrm>
                  <a:off x="847153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6F0CE3-8760-4423-8E67-95D109EC1D48}"/>
                    </a:ext>
                  </a:extLst>
                </p:cNvPr>
                <p:cNvSpPr/>
                <p:nvPr/>
              </p:nvSpPr>
              <p:spPr>
                <a:xfrm>
                  <a:off x="874077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70ECBEA-9F91-4086-A47E-90B1CF60AE58}"/>
                    </a:ext>
                  </a:extLst>
                </p:cNvPr>
                <p:cNvSpPr/>
                <p:nvPr/>
              </p:nvSpPr>
              <p:spPr>
                <a:xfrm>
                  <a:off x="901001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508991-4B7E-4463-817D-FD5154604B30}"/>
                    </a:ext>
                  </a:extLst>
                </p:cNvPr>
                <p:cNvSpPr/>
                <p:nvPr/>
              </p:nvSpPr>
              <p:spPr>
                <a:xfrm>
                  <a:off x="927925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3E62F57-788A-447F-83DC-C8572FDCC71D}"/>
                    </a:ext>
                  </a:extLst>
                </p:cNvPr>
                <p:cNvSpPr/>
                <p:nvPr/>
              </p:nvSpPr>
              <p:spPr>
                <a:xfrm>
                  <a:off x="954849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D3361B7-EFBE-4963-843A-6BA621967919}"/>
                    </a:ext>
                  </a:extLst>
                </p:cNvPr>
                <p:cNvSpPr/>
                <p:nvPr/>
              </p:nvSpPr>
              <p:spPr>
                <a:xfrm>
                  <a:off x="981773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FEFDF5C0-ABD4-4CA4-9661-3C7D9A8F9FDA}"/>
                    </a:ext>
                  </a:extLst>
                </p:cNvPr>
                <p:cNvSpPr/>
                <p:nvPr/>
              </p:nvSpPr>
              <p:spPr>
                <a:xfrm>
                  <a:off x="1008697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B284C5-EBE5-4246-B610-837ECB2814EF}"/>
                    </a:ext>
                  </a:extLst>
                </p:cNvPr>
                <p:cNvSpPr/>
                <p:nvPr/>
              </p:nvSpPr>
              <p:spPr>
                <a:xfrm>
                  <a:off x="10356850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B331D65-6B6E-4FEF-A5B4-A5A8468EB513}"/>
                    </a:ext>
                  </a:extLst>
                </p:cNvPr>
                <p:cNvSpPr/>
                <p:nvPr/>
              </p:nvSpPr>
              <p:spPr>
                <a:xfrm>
                  <a:off x="793305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32BE0BC-6B58-4519-AA19-854B6091BDAA}"/>
                    </a:ext>
                  </a:extLst>
                </p:cNvPr>
                <p:cNvSpPr/>
                <p:nvPr/>
              </p:nvSpPr>
              <p:spPr>
                <a:xfrm>
                  <a:off x="820229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4ADC285-6343-424A-AEE7-CEDAFA838625}"/>
                    </a:ext>
                  </a:extLst>
                </p:cNvPr>
                <p:cNvSpPr/>
                <p:nvPr/>
              </p:nvSpPr>
              <p:spPr>
                <a:xfrm>
                  <a:off x="847153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306B7C2C-F7E3-4B7E-8702-07842F42D017}"/>
                    </a:ext>
                  </a:extLst>
                </p:cNvPr>
                <p:cNvSpPr/>
                <p:nvPr/>
              </p:nvSpPr>
              <p:spPr>
                <a:xfrm>
                  <a:off x="874077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E4666D38-CB11-4BEF-B3C8-4F9E46924D13}"/>
                    </a:ext>
                  </a:extLst>
                </p:cNvPr>
                <p:cNvSpPr/>
                <p:nvPr/>
              </p:nvSpPr>
              <p:spPr>
                <a:xfrm>
                  <a:off x="901001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CB806724-B86A-4A29-BF4B-EE472EDAA428}"/>
                    </a:ext>
                  </a:extLst>
                </p:cNvPr>
                <p:cNvSpPr/>
                <p:nvPr/>
              </p:nvSpPr>
              <p:spPr>
                <a:xfrm>
                  <a:off x="927925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131007C7-5346-43D2-BAEF-E3411CBFEE00}"/>
                    </a:ext>
                  </a:extLst>
                </p:cNvPr>
                <p:cNvSpPr/>
                <p:nvPr/>
              </p:nvSpPr>
              <p:spPr>
                <a:xfrm>
                  <a:off x="954849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FAB9016-AA38-4F84-974D-2A8D9B500841}"/>
                    </a:ext>
                  </a:extLst>
                </p:cNvPr>
                <p:cNvSpPr/>
                <p:nvPr/>
              </p:nvSpPr>
              <p:spPr>
                <a:xfrm>
                  <a:off x="981773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5D5CCB1A-181C-4D03-AD16-F3AD5C808926}"/>
                    </a:ext>
                  </a:extLst>
                </p:cNvPr>
                <p:cNvSpPr/>
                <p:nvPr/>
              </p:nvSpPr>
              <p:spPr>
                <a:xfrm>
                  <a:off x="1008697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CD605D7-2002-46AA-88F2-C74F1BE5CB81}"/>
                    </a:ext>
                  </a:extLst>
                </p:cNvPr>
                <p:cNvSpPr/>
                <p:nvPr/>
              </p:nvSpPr>
              <p:spPr>
                <a:xfrm>
                  <a:off x="10356850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0C99A6CC-919E-4430-A49C-9EBE07E7BEF1}"/>
                    </a:ext>
                  </a:extLst>
                </p:cNvPr>
                <p:cNvSpPr/>
                <p:nvPr/>
              </p:nvSpPr>
              <p:spPr>
                <a:xfrm>
                  <a:off x="793305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CABCEB8-7F80-4DC8-9722-3EB4B1A26589}"/>
                    </a:ext>
                  </a:extLst>
                </p:cNvPr>
                <p:cNvSpPr/>
                <p:nvPr/>
              </p:nvSpPr>
              <p:spPr>
                <a:xfrm>
                  <a:off x="820229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B8BE10D4-341B-4CCD-87F5-1F34410DF04A}"/>
                    </a:ext>
                  </a:extLst>
                </p:cNvPr>
                <p:cNvSpPr/>
                <p:nvPr/>
              </p:nvSpPr>
              <p:spPr>
                <a:xfrm>
                  <a:off x="847153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464840CA-778E-4369-A214-39C847EF6EC5}"/>
                    </a:ext>
                  </a:extLst>
                </p:cNvPr>
                <p:cNvSpPr/>
                <p:nvPr/>
              </p:nvSpPr>
              <p:spPr>
                <a:xfrm>
                  <a:off x="874077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531F4FFD-B73B-4142-AAC1-C813982FF184}"/>
                    </a:ext>
                  </a:extLst>
                </p:cNvPr>
                <p:cNvSpPr/>
                <p:nvPr/>
              </p:nvSpPr>
              <p:spPr>
                <a:xfrm>
                  <a:off x="901001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EF395972-1A11-4BAB-9609-56B4E054B5BE}"/>
                    </a:ext>
                  </a:extLst>
                </p:cNvPr>
                <p:cNvSpPr/>
                <p:nvPr/>
              </p:nvSpPr>
              <p:spPr>
                <a:xfrm>
                  <a:off x="927925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4B4D8A35-4A4D-4967-9682-EEC64E2FE713}"/>
                    </a:ext>
                  </a:extLst>
                </p:cNvPr>
                <p:cNvSpPr/>
                <p:nvPr/>
              </p:nvSpPr>
              <p:spPr>
                <a:xfrm>
                  <a:off x="954849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570D7DF9-4584-415F-B0AE-304101FCB30C}"/>
                    </a:ext>
                  </a:extLst>
                </p:cNvPr>
                <p:cNvSpPr/>
                <p:nvPr/>
              </p:nvSpPr>
              <p:spPr>
                <a:xfrm>
                  <a:off x="981773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89C97B6-0F97-4089-A4C8-F5530ADE5A8D}"/>
                    </a:ext>
                  </a:extLst>
                </p:cNvPr>
                <p:cNvSpPr/>
                <p:nvPr/>
              </p:nvSpPr>
              <p:spPr>
                <a:xfrm>
                  <a:off x="1008697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E64678BF-1CE5-4EBD-ACBF-5ED6B5A5E7EC}"/>
                    </a:ext>
                  </a:extLst>
                </p:cNvPr>
                <p:cNvSpPr/>
                <p:nvPr/>
              </p:nvSpPr>
              <p:spPr>
                <a:xfrm>
                  <a:off x="10356850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8E8AE01-8777-48B1-AFED-6039D8CD6614}"/>
                    </a:ext>
                  </a:extLst>
                </p:cNvPr>
                <p:cNvSpPr/>
                <p:nvPr/>
              </p:nvSpPr>
              <p:spPr>
                <a:xfrm>
                  <a:off x="793305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0CE545C-2FF8-4556-9A56-2D5CA5BF6EF9}"/>
                    </a:ext>
                  </a:extLst>
                </p:cNvPr>
                <p:cNvSpPr/>
                <p:nvPr/>
              </p:nvSpPr>
              <p:spPr>
                <a:xfrm>
                  <a:off x="820229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AC6E7C6E-88B1-46DA-99BD-51D90A26031D}"/>
                    </a:ext>
                  </a:extLst>
                </p:cNvPr>
                <p:cNvSpPr/>
                <p:nvPr/>
              </p:nvSpPr>
              <p:spPr>
                <a:xfrm>
                  <a:off x="847153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FB7D9CD8-7698-4A57-A9F8-DAD3E9EADC2A}"/>
                    </a:ext>
                  </a:extLst>
                </p:cNvPr>
                <p:cNvSpPr/>
                <p:nvPr/>
              </p:nvSpPr>
              <p:spPr>
                <a:xfrm>
                  <a:off x="874077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E26320F1-2695-4B05-90EB-7A8C2F989294}"/>
                    </a:ext>
                  </a:extLst>
                </p:cNvPr>
                <p:cNvSpPr/>
                <p:nvPr/>
              </p:nvSpPr>
              <p:spPr>
                <a:xfrm>
                  <a:off x="901001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B98C5E34-FFD1-412E-A839-E0342F919CBC}"/>
                    </a:ext>
                  </a:extLst>
                </p:cNvPr>
                <p:cNvSpPr/>
                <p:nvPr/>
              </p:nvSpPr>
              <p:spPr>
                <a:xfrm>
                  <a:off x="927925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F2C338C0-9986-43EF-9B33-EEF75C09C415}"/>
                    </a:ext>
                  </a:extLst>
                </p:cNvPr>
                <p:cNvSpPr/>
                <p:nvPr/>
              </p:nvSpPr>
              <p:spPr>
                <a:xfrm>
                  <a:off x="954849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67CB3BB1-0578-4377-8DEB-41524C4B734D}"/>
                    </a:ext>
                  </a:extLst>
                </p:cNvPr>
                <p:cNvSpPr/>
                <p:nvPr/>
              </p:nvSpPr>
              <p:spPr>
                <a:xfrm>
                  <a:off x="9817735" y="316801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A05E9531-013C-4D72-8D1A-B47FD9767D1D}"/>
                    </a:ext>
                  </a:extLst>
                </p:cNvPr>
                <p:cNvSpPr/>
                <p:nvPr/>
              </p:nvSpPr>
              <p:spPr>
                <a:xfrm>
                  <a:off x="10086975" y="316801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57721448-21D7-4D0F-81E1-42B8A7ABDA67}"/>
                    </a:ext>
                  </a:extLst>
                </p:cNvPr>
                <p:cNvSpPr/>
                <p:nvPr/>
              </p:nvSpPr>
              <p:spPr>
                <a:xfrm>
                  <a:off x="10356850" y="316801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ECCA68C8-EA70-4BF8-ABFC-6D3FBA2CD57A}"/>
                    </a:ext>
                  </a:extLst>
                </p:cNvPr>
                <p:cNvSpPr/>
                <p:nvPr/>
              </p:nvSpPr>
              <p:spPr>
                <a:xfrm>
                  <a:off x="793305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3DC25249-4B40-418A-87D3-4855A9318099}"/>
                    </a:ext>
                  </a:extLst>
                </p:cNvPr>
                <p:cNvSpPr/>
                <p:nvPr/>
              </p:nvSpPr>
              <p:spPr>
                <a:xfrm>
                  <a:off x="820229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8B26DD1D-B389-4395-871F-43BA68A14B8F}"/>
                    </a:ext>
                  </a:extLst>
                </p:cNvPr>
                <p:cNvSpPr/>
                <p:nvPr/>
              </p:nvSpPr>
              <p:spPr>
                <a:xfrm>
                  <a:off x="847153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90CF92DC-07C7-406A-B675-009C3A4AAE3C}"/>
                    </a:ext>
                  </a:extLst>
                </p:cNvPr>
                <p:cNvSpPr/>
                <p:nvPr/>
              </p:nvSpPr>
              <p:spPr>
                <a:xfrm>
                  <a:off x="874077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9DF46CE4-9961-4373-9D36-07D8FECFDB57}"/>
                    </a:ext>
                  </a:extLst>
                </p:cNvPr>
                <p:cNvSpPr/>
                <p:nvPr/>
              </p:nvSpPr>
              <p:spPr>
                <a:xfrm>
                  <a:off x="901001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0D05F23-2FCC-43BD-A391-1622F013E4CD}"/>
                    </a:ext>
                  </a:extLst>
                </p:cNvPr>
                <p:cNvSpPr/>
                <p:nvPr/>
              </p:nvSpPr>
              <p:spPr>
                <a:xfrm>
                  <a:off x="927925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65EEBBD-219D-4056-ADCD-4C7B97A582D6}"/>
                    </a:ext>
                  </a:extLst>
                </p:cNvPr>
                <p:cNvSpPr/>
                <p:nvPr/>
              </p:nvSpPr>
              <p:spPr>
                <a:xfrm>
                  <a:off x="954849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96C39DE-8E35-45B4-BCC1-3D3D2E1A2CC7}"/>
                    </a:ext>
                  </a:extLst>
                </p:cNvPr>
                <p:cNvSpPr/>
                <p:nvPr/>
              </p:nvSpPr>
              <p:spPr>
                <a:xfrm>
                  <a:off x="981773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0BF668-2634-466E-8BBB-2B597BBFDC03}"/>
                    </a:ext>
                  </a:extLst>
                </p:cNvPr>
                <p:cNvSpPr/>
                <p:nvPr/>
              </p:nvSpPr>
              <p:spPr>
                <a:xfrm>
                  <a:off x="1008697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5C46BB-7C02-4899-8176-F2ADB4A6EF5D}"/>
                    </a:ext>
                  </a:extLst>
                </p:cNvPr>
                <p:cNvSpPr/>
                <p:nvPr/>
              </p:nvSpPr>
              <p:spPr>
                <a:xfrm>
                  <a:off x="10356850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C502C0-CB92-4D5B-9C9B-0203F3039383}"/>
                    </a:ext>
                  </a:extLst>
                </p:cNvPr>
                <p:cNvSpPr/>
                <p:nvPr/>
              </p:nvSpPr>
              <p:spPr>
                <a:xfrm>
                  <a:off x="793305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0D6A1C-C78A-4540-995E-A5F2FC151312}"/>
                    </a:ext>
                  </a:extLst>
                </p:cNvPr>
                <p:cNvSpPr/>
                <p:nvPr/>
              </p:nvSpPr>
              <p:spPr>
                <a:xfrm>
                  <a:off x="820229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65FAEC-58B3-4F9F-B15A-2721B5955B65}"/>
                    </a:ext>
                  </a:extLst>
                </p:cNvPr>
                <p:cNvSpPr/>
                <p:nvPr/>
              </p:nvSpPr>
              <p:spPr>
                <a:xfrm>
                  <a:off x="847153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B03C5FD-4390-4010-9D3E-F1759545C0D4}"/>
                    </a:ext>
                  </a:extLst>
                </p:cNvPr>
                <p:cNvSpPr/>
                <p:nvPr/>
              </p:nvSpPr>
              <p:spPr>
                <a:xfrm>
                  <a:off x="874077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231289-0E1D-4189-9C0B-9AB4256F8987}"/>
                    </a:ext>
                  </a:extLst>
                </p:cNvPr>
                <p:cNvSpPr/>
                <p:nvPr/>
              </p:nvSpPr>
              <p:spPr>
                <a:xfrm>
                  <a:off x="901001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E4AE57D-D686-4FCD-9136-ED31B87D5383}"/>
                    </a:ext>
                  </a:extLst>
                </p:cNvPr>
                <p:cNvSpPr/>
                <p:nvPr/>
              </p:nvSpPr>
              <p:spPr>
                <a:xfrm>
                  <a:off x="927925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BDD4D77-5B29-4A4E-94FF-EEED40A023ED}"/>
                    </a:ext>
                  </a:extLst>
                </p:cNvPr>
                <p:cNvSpPr/>
                <p:nvPr/>
              </p:nvSpPr>
              <p:spPr>
                <a:xfrm>
                  <a:off x="954849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AE23B23-7060-467E-8EA8-F037D73D382F}"/>
                    </a:ext>
                  </a:extLst>
                </p:cNvPr>
                <p:cNvSpPr/>
                <p:nvPr/>
              </p:nvSpPr>
              <p:spPr>
                <a:xfrm>
                  <a:off x="981773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B17EB0-4F4E-4709-B73D-3921FAACB960}"/>
                    </a:ext>
                  </a:extLst>
                </p:cNvPr>
                <p:cNvSpPr/>
                <p:nvPr/>
              </p:nvSpPr>
              <p:spPr>
                <a:xfrm>
                  <a:off x="1008697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78787E-F39C-493F-A76F-CFA27BAABC4C}"/>
                    </a:ext>
                  </a:extLst>
                </p:cNvPr>
                <p:cNvSpPr/>
                <p:nvPr/>
              </p:nvSpPr>
              <p:spPr>
                <a:xfrm>
                  <a:off x="10356850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56B9550F-D935-435D-B452-BA9DE8ED5936}"/>
                    </a:ext>
                  </a:extLst>
                </p:cNvPr>
                <p:cNvSpPr/>
                <p:nvPr/>
              </p:nvSpPr>
              <p:spPr>
                <a:xfrm>
                  <a:off x="793305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C5E4B7EF-C6B9-4E53-8E23-33A42462F455}"/>
                    </a:ext>
                  </a:extLst>
                </p:cNvPr>
                <p:cNvSpPr/>
                <p:nvPr/>
              </p:nvSpPr>
              <p:spPr>
                <a:xfrm>
                  <a:off x="820229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616780-BB26-4413-9262-67440EDAF68B}"/>
                    </a:ext>
                  </a:extLst>
                </p:cNvPr>
                <p:cNvSpPr/>
                <p:nvPr/>
              </p:nvSpPr>
              <p:spPr>
                <a:xfrm>
                  <a:off x="847153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E8C7435-7881-4819-B028-781F62CCD680}"/>
                    </a:ext>
                  </a:extLst>
                </p:cNvPr>
                <p:cNvSpPr/>
                <p:nvPr/>
              </p:nvSpPr>
              <p:spPr>
                <a:xfrm>
                  <a:off x="874077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3D858D7-0F69-430A-8B6C-BD22B53A40D3}"/>
                    </a:ext>
                  </a:extLst>
                </p:cNvPr>
                <p:cNvSpPr/>
                <p:nvPr/>
              </p:nvSpPr>
              <p:spPr>
                <a:xfrm>
                  <a:off x="901001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8E76DB7-017A-4346-817D-948F2B0665B9}"/>
                    </a:ext>
                  </a:extLst>
                </p:cNvPr>
                <p:cNvSpPr/>
                <p:nvPr/>
              </p:nvSpPr>
              <p:spPr>
                <a:xfrm>
                  <a:off x="927925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6048994-A83C-4F74-8FAE-ADCA5D6BB4DC}"/>
                    </a:ext>
                  </a:extLst>
                </p:cNvPr>
                <p:cNvSpPr/>
                <p:nvPr/>
              </p:nvSpPr>
              <p:spPr>
                <a:xfrm>
                  <a:off x="954849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DF3DEB8-2ECE-4356-833E-019D9F0055D9}"/>
                    </a:ext>
                  </a:extLst>
                </p:cNvPr>
                <p:cNvSpPr/>
                <p:nvPr/>
              </p:nvSpPr>
              <p:spPr>
                <a:xfrm>
                  <a:off x="981773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BC3FE1-24E2-4F09-8420-180A83B101AD}"/>
                    </a:ext>
                  </a:extLst>
                </p:cNvPr>
                <p:cNvSpPr/>
                <p:nvPr/>
              </p:nvSpPr>
              <p:spPr>
                <a:xfrm>
                  <a:off x="1008697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88D248F-FC0E-464D-8431-B528BED5562E}"/>
                    </a:ext>
                  </a:extLst>
                </p:cNvPr>
                <p:cNvSpPr/>
                <p:nvPr/>
              </p:nvSpPr>
              <p:spPr>
                <a:xfrm>
                  <a:off x="10356850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3CAAD7F-4AAA-4431-8FA8-3FD97CB1736E}"/>
                    </a:ext>
                  </a:extLst>
                </p:cNvPr>
                <p:cNvSpPr/>
                <p:nvPr/>
              </p:nvSpPr>
              <p:spPr>
                <a:xfrm>
                  <a:off x="793305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E50CA9E-DE3E-4F9A-9F65-9C62D895AA59}"/>
                    </a:ext>
                  </a:extLst>
                </p:cNvPr>
                <p:cNvSpPr/>
                <p:nvPr/>
              </p:nvSpPr>
              <p:spPr>
                <a:xfrm>
                  <a:off x="820229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F138A28-F7BF-4896-A66E-4FA46E9DB51C}"/>
                    </a:ext>
                  </a:extLst>
                </p:cNvPr>
                <p:cNvSpPr/>
                <p:nvPr/>
              </p:nvSpPr>
              <p:spPr>
                <a:xfrm>
                  <a:off x="847153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FBE40-C324-4543-B97D-32978A9ECB19}"/>
                    </a:ext>
                  </a:extLst>
                </p:cNvPr>
                <p:cNvSpPr/>
                <p:nvPr/>
              </p:nvSpPr>
              <p:spPr>
                <a:xfrm>
                  <a:off x="874077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040579F-50D3-43FC-9536-CD56B0CE40F7}"/>
                    </a:ext>
                  </a:extLst>
                </p:cNvPr>
                <p:cNvSpPr/>
                <p:nvPr/>
              </p:nvSpPr>
              <p:spPr>
                <a:xfrm>
                  <a:off x="901001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A79E68-6F4B-4383-90A9-AC2264146B0D}"/>
                    </a:ext>
                  </a:extLst>
                </p:cNvPr>
                <p:cNvSpPr/>
                <p:nvPr/>
              </p:nvSpPr>
              <p:spPr>
                <a:xfrm>
                  <a:off x="927925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DED5C24-9993-4644-94AD-C2BBA0ACCC6D}"/>
                    </a:ext>
                  </a:extLst>
                </p:cNvPr>
                <p:cNvSpPr/>
                <p:nvPr/>
              </p:nvSpPr>
              <p:spPr>
                <a:xfrm>
                  <a:off x="954849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B6FAAAC-A817-4B6A-B83B-CE96339D824C}"/>
                    </a:ext>
                  </a:extLst>
                </p:cNvPr>
                <p:cNvSpPr/>
                <p:nvPr/>
              </p:nvSpPr>
              <p:spPr>
                <a:xfrm>
                  <a:off x="981773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159B55D5-2290-4E4E-8562-4F37B5AE0B7A}"/>
                    </a:ext>
                  </a:extLst>
                </p:cNvPr>
                <p:cNvSpPr/>
                <p:nvPr/>
              </p:nvSpPr>
              <p:spPr>
                <a:xfrm>
                  <a:off x="1008697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D3ABAFF3-66AB-4F34-8828-9C033FAFCB71}"/>
                    </a:ext>
                  </a:extLst>
                </p:cNvPr>
                <p:cNvSpPr/>
                <p:nvPr/>
              </p:nvSpPr>
              <p:spPr>
                <a:xfrm>
                  <a:off x="10356850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3428CA3C-710B-420D-824A-5EEBC308DD9F}"/>
                    </a:ext>
                  </a:extLst>
                </p:cNvPr>
                <p:cNvSpPr/>
                <p:nvPr/>
              </p:nvSpPr>
              <p:spPr>
                <a:xfrm>
                  <a:off x="793305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EC074B99-68E2-4E87-9B64-38A4492D5069}"/>
                    </a:ext>
                  </a:extLst>
                </p:cNvPr>
                <p:cNvSpPr/>
                <p:nvPr/>
              </p:nvSpPr>
              <p:spPr>
                <a:xfrm>
                  <a:off x="820229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777D092A-0223-4468-99ED-B7210DAB4BB7}"/>
                    </a:ext>
                  </a:extLst>
                </p:cNvPr>
                <p:cNvSpPr/>
                <p:nvPr/>
              </p:nvSpPr>
              <p:spPr>
                <a:xfrm>
                  <a:off x="847153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4DF9BB60-869B-41AE-A202-B705BF24DD60}"/>
                    </a:ext>
                  </a:extLst>
                </p:cNvPr>
                <p:cNvSpPr/>
                <p:nvPr/>
              </p:nvSpPr>
              <p:spPr>
                <a:xfrm>
                  <a:off x="874077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D3CCCE39-3DFB-466A-AD7C-5F89AF0883AD}"/>
                    </a:ext>
                  </a:extLst>
                </p:cNvPr>
                <p:cNvSpPr/>
                <p:nvPr/>
              </p:nvSpPr>
              <p:spPr>
                <a:xfrm>
                  <a:off x="901001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9639A376-920A-4F7F-8F79-587ECC18995C}"/>
                    </a:ext>
                  </a:extLst>
                </p:cNvPr>
                <p:cNvSpPr/>
                <p:nvPr/>
              </p:nvSpPr>
              <p:spPr>
                <a:xfrm>
                  <a:off x="927925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2F41D62A-61B1-4F16-909D-35CCE5CFD9D6}"/>
                    </a:ext>
                  </a:extLst>
                </p:cNvPr>
                <p:cNvSpPr/>
                <p:nvPr/>
              </p:nvSpPr>
              <p:spPr>
                <a:xfrm>
                  <a:off x="954849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C3E2E7BF-F3A6-468A-8C26-C561885B2B13}"/>
                    </a:ext>
                  </a:extLst>
                </p:cNvPr>
                <p:cNvSpPr/>
                <p:nvPr/>
              </p:nvSpPr>
              <p:spPr>
                <a:xfrm>
                  <a:off x="981773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4B8F5466-4D57-4ED4-BD2B-5E80B25101CB}"/>
                    </a:ext>
                  </a:extLst>
                </p:cNvPr>
                <p:cNvSpPr/>
                <p:nvPr/>
              </p:nvSpPr>
              <p:spPr>
                <a:xfrm>
                  <a:off x="1008697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30474C91-6FC0-4108-8D34-CF521DDD690A}"/>
                    </a:ext>
                  </a:extLst>
                </p:cNvPr>
                <p:cNvSpPr/>
                <p:nvPr/>
              </p:nvSpPr>
              <p:spPr>
                <a:xfrm>
                  <a:off x="10356850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61662EEC-E1D3-4491-8FF4-306BC8F088AB}"/>
                    </a:ext>
                  </a:extLst>
                </p:cNvPr>
                <p:cNvSpPr/>
                <p:nvPr/>
              </p:nvSpPr>
              <p:spPr>
                <a:xfrm>
                  <a:off x="793305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8AF49DEA-B8AA-40EB-AD15-5DFE59AA5636}"/>
                    </a:ext>
                  </a:extLst>
                </p:cNvPr>
                <p:cNvSpPr/>
                <p:nvPr/>
              </p:nvSpPr>
              <p:spPr>
                <a:xfrm>
                  <a:off x="820229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FBFA9AF9-2A33-4E14-B439-864C1774B85A}"/>
                    </a:ext>
                  </a:extLst>
                </p:cNvPr>
                <p:cNvSpPr/>
                <p:nvPr/>
              </p:nvSpPr>
              <p:spPr>
                <a:xfrm>
                  <a:off x="847153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4250024C-D56E-4567-81D3-24CCE24F4304}"/>
                    </a:ext>
                  </a:extLst>
                </p:cNvPr>
                <p:cNvSpPr/>
                <p:nvPr/>
              </p:nvSpPr>
              <p:spPr>
                <a:xfrm>
                  <a:off x="874077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90A1C3A5-161D-4DF7-B997-42B068FBF757}"/>
                    </a:ext>
                  </a:extLst>
                </p:cNvPr>
                <p:cNvSpPr/>
                <p:nvPr/>
              </p:nvSpPr>
              <p:spPr>
                <a:xfrm>
                  <a:off x="901001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3C4789CD-BE8F-4BE8-8982-6A906CF997DD}"/>
                    </a:ext>
                  </a:extLst>
                </p:cNvPr>
                <p:cNvSpPr/>
                <p:nvPr/>
              </p:nvSpPr>
              <p:spPr>
                <a:xfrm>
                  <a:off x="927925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0143FBAF-43F1-462F-BA27-9EC2C1D32065}"/>
                    </a:ext>
                  </a:extLst>
                </p:cNvPr>
                <p:cNvSpPr/>
                <p:nvPr/>
              </p:nvSpPr>
              <p:spPr>
                <a:xfrm>
                  <a:off x="954849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4C0D6FAE-D44D-4409-9EFC-D24D5243C33C}"/>
                    </a:ext>
                  </a:extLst>
                </p:cNvPr>
                <p:cNvSpPr/>
                <p:nvPr/>
              </p:nvSpPr>
              <p:spPr>
                <a:xfrm>
                  <a:off x="981773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652647F7-C21E-4FE7-B0D8-190976CD4F97}"/>
                    </a:ext>
                  </a:extLst>
                </p:cNvPr>
                <p:cNvSpPr/>
                <p:nvPr/>
              </p:nvSpPr>
              <p:spPr>
                <a:xfrm>
                  <a:off x="1008697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B612684D-3028-4F22-A551-125C5AF8147D}"/>
                    </a:ext>
                  </a:extLst>
                </p:cNvPr>
                <p:cNvSpPr/>
                <p:nvPr/>
              </p:nvSpPr>
              <p:spPr>
                <a:xfrm>
                  <a:off x="10356850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76810D8-AD01-4A6E-929B-57DAFC1FE552}"/>
                  </a:ext>
                </a:extLst>
              </p:cNvPr>
              <p:cNvSpPr txBox="1"/>
              <p:nvPr/>
            </p:nvSpPr>
            <p:spPr>
              <a:xfrm>
                <a:off x="8852535" y="5833110"/>
                <a:ext cx="802005" cy="461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ea typeface="+mj-ea"/>
                  </a:rPr>
                  <a:t>67%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+mj-ea"/>
                </a:endParaRPr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387367A8-6099-421D-9170-EF6C9AE93597}"/>
                  </a:ext>
                </a:extLst>
              </p:cNvPr>
              <p:cNvCxnSpPr/>
              <p:nvPr/>
            </p:nvCxnSpPr>
            <p:spPr>
              <a:xfrm>
                <a:off x="8973820" y="5604510"/>
                <a:ext cx="558800" cy="0"/>
              </a:xfrm>
              <a:prstGeom prst="line">
                <a:avLst/>
              </a:prstGeom>
              <a:ln w="38100">
                <a:solidFill>
                  <a:srgbClr val="FDA4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D400291-7345-47E0-B45E-A80D02661924}"/>
                </a:ext>
              </a:extLst>
            </p:cNvPr>
            <p:cNvGrpSpPr/>
            <p:nvPr/>
          </p:nvGrpSpPr>
          <p:grpSpPr>
            <a:xfrm>
              <a:off x="6854825" y="1576070"/>
              <a:ext cx="668020" cy="668020"/>
              <a:chOff x="6854825" y="1576070"/>
              <a:chExt cx="668020" cy="668020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DB5E1F15-B9BC-4C94-99A3-B6480DE9E58C}"/>
                  </a:ext>
                </a:extLst>
              </p:cNvPr>
              <p:cNvSpPr/>
              <p:nvPr/>
            </p:nvSpPr>
            <p:spPr>
              <a:xfrm>
                <a:off x="6854825" y="1576070"/>
                <a:ext cx="668020" cy="668020"/>
              </a:xfrm>
              <a:prstGeom prst="rect">
                <a:avLst/>
              </a:prstGeom>
              <a:solidFill>
                <a:srgbClr val="FDA4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2632D91E-3726-413C-84EA-A9CDC8E540BD}"/>
                  </a:ext>
                </a:extLst>
              </p:cNvPr>
              <p:cNvSpPr txBox="1"/>
              <p:nvPr/>
            </p:nvSpPr>
            <p:spPr>
              <a:xfrm>
                <a:off x="6950075" y="1617980"/>
                <a:ext cx="478155" cy="58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B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0" name="도형 267"/>
          <p:cNvSpPr>
            <a:spLocks/>
          </p:cNvSpPr>
          <p:nvPr/>
        </p:nvSpPr>
        <p:spPr>
          <a:xfrm rot="0">
            <a:off x="6388735" y="3108960"/>
            <a:ext cx="394970" cy="394970"/>
          </a:xfrm>
          <a:prstGeom prst="plus">
            <a:avLst>
              <a:gd name="adj" fmla="val 41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1" name="텍스트 상자 268"/>
          <p:cNvSpPr txBox="1">
            <a:spLocks/>
          </p:cNvSpPr>
          <p:nvPr/>
        </p:nvSpPr>
        <p:spPr>
          <a:xfrm rot="0">
            <a:off x="6177280" y="3500120"/>
            <a:ext cx="905510" cy="3873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m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erge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489260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98247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r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74" name="Group 5"/>
          <p:cNvGrpSpPr>
            <a:grpSpLocks/>
          </p:cNvGrpSpPr>
          <p:nvPr/>
        </p:nvGrpSpPr>
        <p:grpSpPr>
          <a:xfrm rot="0">
            <a:off x="4123055" y="1567180"/>
            <a:ext cx="4796790" cy="4815205"/>
            <a:chOff x="4123055" y="1567180"/>
            <a:chExt cx="4796790" cy="4815205"/>
          </a:xfrm>
        </p:grpSpPr>
        <p:sp>
          <p:nvSpPr>
            <p:cNvPr id="273" name="Rect 0"/>
            <p:cNvSpPr>
              <a:spLocks/>
            </p:cNvSpPr>
            <p:nvPr/>
          </p:nvSpPr>
          <p:spPr>
            <a:xfrm rot="0">
              <a:off x="4123055" y="1580515"/>
              <a:ext cx="4796790" cy="4801870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grpSp>
          <p:nvGrpSpPr>
            <p:cNvPr id="271" name="Group 5"/>
            <p:cNvGrpSpPr>
              <a:grpSpLocks/>
            </p:cNvGrpSpPr>
            <p:nvPr/>
          </p:nvGrpSpPr>
          <p:grpSpPr>
            <a:xfrm rot="0">
              <a:off x="5201285" y="2271395"/>
              <a:ext cx="2640965" cy="4013835"/>
              <a:chOff x="5201285" y="2271395"/>
              <a:chExt cx="2640965" cy="4013835"/>
            </a:xfrm>
          </p:grpSpPr>
          <p:grpSp>
            <p:nvGrpSpPr>
              <p:cNvPr id="270" name="Group 5"/>
              <p:cNvGrpSpPr>
                <a:grpSpLocks/>
              </p:cNvGrpSpPr>
              <p:nvPr/>
            </p:nvGrpSpPr>
            <p:grpSpPr>
              <a:xfrm rot="0">
                <a:off x="5201285" y="2271395"/>
                <a:ext cx="2640965" cy="2880360"/>
                <a:chOff x="5201285" y="2271395"/>
                <a:chExt cx="2640965" cy="2880360"/>
              </a:xfrm>
            </p:grpSpPr>
            <p:sp>
              <p:nvSpPr>
                <p:cNvPr id="11" name="Rect 0"/>
                <p:cNvSpPr>
                  <a:spLocks/>
                </p:cNvSpPr>
                <p:nvPr/>
              </p:nvSpPr>
              <p:spPr>
                <a:xfrm rot="0">
                  <a:off x="520128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27" name="Rect 0"/>
                <p:cNvSpPr>
                  <a:spLocks/>
                </p:cNvSpPr>
                <p:nvPr/>
              </p:nvSpPr>
              <p:spPr>
                <a:xfrm rot="0">
                  <a:off x="547052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29" name="Rect 0"/>
                <p:cNvSpPr>
                  <a:spLocks/>
                </p:cNvSpPr>
                <p:nvPr/>
              </p:nvSpPr>
              <p:spPr>
                <a:xfrm rot="0">
                  <a:off x="573976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0" name="Rect 0"/>
                <p:cNvSpPr>
                  <a:spLocks/>
                </p:cNvSpPr>
                <p:nvPr/>
              </p:nvSpPr>
              <p:spPr>
                <a:xfrm rot="0">
                  <a:off x="600900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1" name="Rect 0"/>
                <p:cNvSpPr>
                  <a:spLocks/>
                </p:cNvSpPr>
                <p:nvPr/>
              </p:nvSpPr>
              <p:spPr>
                <a:xfrm rot="0">
                  <a:off x="627824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5" name="Rect 0"/>
                <p:cNvSpPr>
                  <a:spLocks/>
                </p:cNvSpPr>
                <p:nvPr/>
              </p:nvSpPr>
              <p:spPr>
                <a:xfrm rot="0">
                  <a:off x="654748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6" name="Rect 0"/>
                <p:cNvSpPr>
                  <a:spLocks/>
                </p:cNvSpPr>
                <p:nvPr/>
              </p:nvSpPr>
              <p:spPr>
                <a:xfrm rot="0">
                  <a:off x="681672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6" name="Rect 0"/>
                <p:cNvSpPr>
                  <a:spLocks/>
                </p:cNvSpPr>
                <p:nvPr/>
              </p:nvSpPr>
              <p:spPr>
                <a:xfrm rot="0">
                  <a:off x="708596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7" name="Rect 0"/>
                <p:cNvSpPr>
                  <a:spLocks/>
                </p:cNvSpPr>
                <p:nvPr/>
              </p:nvSpPr>
              <p:spPr>
                <a:xfrm rot="0">
                  <a:off x="735520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8" name="Rect 0"/>
                <p:cNvSpPr>
                  <a:spLocks/>
                </p:cNvSpPr>
                <p:nvPr/>
              </p:nvSpPr>
              <p:spPr>
                <a:xfrm rot="0">
                  <a:off x="7625080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1" name="Rect 0"/>
                <p:cNvSpPr>
                  <a:spLocks/>
                </p:cNvSpPr>
                <p:nvPr/>
              </p:nvSpPr>
              <p:spPr>
                <a:xfrm rot="0">
                  <a:off x="520128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2" name="Rect 0"/>
                <p:cNvSpPr>
                  <a:spLocks/>
                </p:cNvSpPr>
                <p:nvPr/>
              </p:nvSpPr>
              <p:spPr>
                <a:xfrm rot="0">
                  <a:off x="547052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3" name="Rect 0"/>
                <p:cNvSpPr>
                  <a:spLocks/>
                </p:cNvSpPr>
                <p:nvPr/>
              </p:nvSpPr>
              <p:spPr>
                <a:xfrm rot="0">
                  <a:off x="573976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4" name="Rect 0"/>
                <p:cNvSpPr>
                  <a:spLocks/>
                </p:cNvSpPr>
                <p:nvPr/>
              </p:nvSpPr>
              <p:spPr>
                <a:xfrm rot="0">
                  <a:off x="600900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5" name="Rect 0"/>
                <p:cNvSpPr>
                  <a:spLocks/>
                </p:cNvSpPr>
                <p:nvPr/>
              </p:nvSpPr>
              <p:spPr>
                <a:xfrm rot="0">
                  <a:off x="627824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6" name="Rect 0"/>
                <p:cNvSpPr>
                  <a:spLocks/>
                </p:cNvSpPr>
                <p:nvPr/>
              </p:nvSpPr>
              <p:spPr>
                <a:xfrm rot="0">
                  <a:off x="654748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7" name="Rect 0"/>
                <p:cNvSpPr>
                  <a:spLocks/>
                </p:cNvSpPr>
                <p:nvPr/>
              </p:nvSpPr>
              <p:spPr>
                <a:xfrm rot="0">
                  <a:off x="681672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8" name="Rect 0"/>
                <p:cNvSpPr>
                  <a:spLocks/>
                </p:cNvSpPr>
                <p:nvPr/>
              </p:nvSpPr>
              <p:spPr>
                <a:xfrm rot="0">
                  <a:off x="708596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9" name="Rect 0"/>
                <p:cNvSpPr>
                  <a:spLocks/>
                </p:cNvSpPr>
                <p:nvPr/>
              </p:nvSpPr>
              <p:spPr>
                <a:xfrm rot="0">
                  <a:off x="735520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0" name="Rect 0"/>
                <p:cNvSpPr>
                  <a:spLocks/>
                </p:cNvSpPr>
                <p:nvPr/>
              </p:nvSpPr>
              <p:spPr>
                <a:xfrm rot="0">
                  <a:off x="7625080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2" name="Rect 0"/>
                <p:cNvSpPr>
                  <a:spLocks/>
                </p:cNvSpPr>
                <p:nvPr/>
              </p:nvSpPr>
              <p:spPr>
                <a:xfrm rot="0">
                  <a:off x="520128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3" name="Rect 0"/>
                <p:cNvSpPr>
                  <a:spLocks/>
                </p:cNvSpPr>
                <p:nvPr/>
              </p:nvSpPr>
              <p:spPr>
                <a:xfrm rot="0">
                  <a:off x="547052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4" name="Rect 0"/>
                <p:cNvSpPr>
                  <a:spLocks/>
                </p:cNvSpPr>
                <p:nvPr/>
              </p:nvSpPr>
              <p:spPr>
                <a:xfrm rot="0">
                  <a:off x="573976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5" name="Rect 0"/>
                <p:cNvSpPr>
                  <a:spLocks/>
                </p:cNvSpPr>
                <p:nvPr/>
              </p:nvSpPr>
              <p:spPr>
                <a:xfrm rot="0">
                  <a:off x="600900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6" name="Rect 0"/>
                <p:cNvSpPr>
                  <a:spLocks/>
                </p:cNvSpPr>
                <p:nvPr/>
              </p:nvSpPr>
              <p:spPr>
                <a:xfrm rot="0">
                  <a:off x="627824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7" name="Rect 0"/>
                <p:cNvSpPr>
                  <a:spLocks/>
                </p:cNvSpPr>
                <p:nvPr/>
              </p:nvSpPr>
              <p:spPr>
                <a:xfrm rot="0">
                  <a:off x="654748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8" name="Rect 0"/>
                <p:cNvSpPr>
                  <a:spLocks/>
                </p:cNvSpPr>
                <p:nvPr/>
              </p:nvSpPr>
              <p:spPr>
                <a:xfrm rot="0">
                  <a:off x="681672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9" name="Rect 0"/>
                <p:cNvSpPr>
                  <a:spLocks/>
                </p:cNvSpPr>
                <p:nvPr/>
              </p:nvSpPr>
              <p:spPr>
                <a:xfrm rot="0">
                  <a:off x="708596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0" name="Rect 0"/>
                <p:cNvSpPr>
                  <a:spLocks/>
                </p:cNvSpPr>
                <p:nvPr/>
              </p:nvSpPr>
              <p:spPr>
                <a:xfrm rot="0">
                  <a:off x="735520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1" name="Rect 0"/>
                <p:cNvSpPr>
                  <a:spLocks/>
                </p:cNvSpPr>
                <p:nvPr/>
              </p:nvSpPr>
              <p:spPr>
                <a:xfrm rot="0">
                  <a:off x="7625080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3" name="Rect 0"/>
                <p:cNvSpPr>
                  <a:spLocks/>
                </p:cNvSpPr>
                <p:nvPr/>
              </p:nvSpPr>
              <p:spPr>
                <a:xfrm rot="0">
                  <a:off x="520128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4" name="Rect 0"/>
                <p:cNvSpPr>
                  <a:spLocks/>
                </p:cNvSpPr>
                <p:nvPr/>
              </p:nvSpPr>
              <p:spPr>
                <a:xfrm rot="0">
                  <a:off x="547052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5" name="Rect 0"/>
                <p:cNvSpPr>
                  <a:spLocks/>
                </p:cNvSpPr>
                <p:nvPr/>
              </p:nvSpPr>
              <p:spPr>
                <a:xfrm rot="0">
                  <a:off x="573976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6" name="Rect 0"/>
                <p:cNvSpPr>
                  <a:spLocks/>
                </p:cNvSpPr>
                <p:nvPr/>
              </p:nvSpPr>
              <p:spPr>
                <a:xfrm rot="0">
                  <a:off x="600900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7" name="Rect 0"/>
                <p:cNvSpPr>
                  <a:spLocks/>
                </p:cNvSpPr>
                <p:nvPr/>
              </p:nvSpPr>
              <p:spPr>
                <a:xfrm rot="0">
                  <a:off x="627824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8" name="Rect 0"/>
                <p:cNvSpPr>
                  <a:spLocks/>
                </p:cNvSpPr>
                <p:nvPr/>
              </p:nvSpPr>
              <p:spPr>
                <a:xfrm rot="0">
                  <a:off x="654748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9" name="Rect 0"/>
                <p:cNvSpPr>
                  <a:spLocks/>
                </p:cNvSpPr>
                <p:nvPr/>
              </p:nvSpPr>
              <p:spPr>
                <a:xfrm rot="0">
                  <a:off x="681672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0" name="Rect 0"/>
                <p:cNvSpPr>
                  <a:spLocks/>
                </p:cNvSpPr>
                <p:nvPr/>
              </p:nvSpPr>
              <p:spPr>
                <a:xfrm rot="0">
                  <a:off x="7085965" y="315912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1" name="Rect 0"/>
                <p:cNvSpPr>
                  <a:spLocks/>
                </p:cNvSpPr>
                <p:nvPr/>
              </p:nvSpPr>
              <p:spPr>
                <a:xfrm rot="0">
                  <a:off x="7355205" y="315912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2" name="Rect 0"/>
                <p:cNvSpPr>
                  <a:spLocks/>
                </p:cNvSpPr>
                <p:nvPr/>
              </p:nvSpPr>
              <p:spPr>
                <a:xfrm rot="0">
                  <a:off x="7625080" y="315912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4" name="Rect 0"/>
                <p:cNvSpPr>
                  <a:spLocks/>
                </p:cNvSpPr>
                <p:nvPr/>
              </p:nvSpPr>
              <p:spPr>
                <a:xfrm rot="0">
                  <a:off x="520128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5" name="Rect 0"/>
                <p:cNvSpPr>
                  <a:spLocks/>
                </p:cNvSpPr>
                <p:nvPr/>
              </p:nvSpPr>
              <p:spPr>
                <a:xfrm rot="0">
                  <a:off x="547052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6" name="Rect 0"/>
                <p:cNvSpPr>
                  <a:spLocks/>
                </p:cNvSpPr>
                <p:nvPr/>
              </p:nvSpPr>
              <p:spPr>
                <a:xfrm rot="0">
                  <a:off x="573976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7" name="Rect 0"/>
                <p:cNvSpPr>
                  <a:spLocks/>
                </p:cNvSpPr>
                <p:nvPr/>
              </p:nvSpPr>
              <p:spPr>
                <a:xfrm rot="0">
                  <a:off x="600900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8" name="Rect 0"/>
                <p:cNvSpPr>
                  <a:spLocks/>
                </p:cNvSpPr>
                <p:nvPr/>
              </p:nvSpPr>
              <p:spPr>
                <a:xfrm rot="0">
                  <a:off x="627824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9" name="Rect 0"/>
                <p:cNvSpPr>
                  <a:spLocks/>
                </p:cNvSpPr>
                <p:nvPr/>
              </p:nvSpPr>
              <p:spPr>
                <a:xfrm rot="0">
                  <a:off x="654748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0" name="Rect 0"/>
                <p:cNvSpPr>
                  <a:spLocks/>
                </p:cNvSpPr>
                <p:nvPr/>
              </p:nvSpPr>
              <p:spPr>
                <a:xfrm rot="0">
                  <a:off x="681672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1" name="Rect 0"/>
                <p:cNvSpPr>
                  <a:spLocks/>
                </p:cNvSpPr>
                <p:nvPr/>
              </p:nvSpPr>
              <p:spPr>
                <a:xfrm rot="0">
                  <a:off x="708596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2" name="Rect 0"/>
                <p:cNvSpPr>
                  <a:spLocks/>
                </p:cNvSpPr>
                <p:nvPr/>
              </p:nvSpPr>
              <p:spPr>
                <a:xfrm rot="0">
                  <a:off x="735520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3" name="Rect 0"/>
                <p:cNvSpPr>
                  <a:spLocks/>
                </p:cNvSpPr>
                <p:nvPr/>
              </p:nvSpPr>
              <p:spPr>
                <a:xfrm rot="0">
                  <a:off x="7625080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5" name="Rect 0"/>
                <p:cNvSpPr>
                  <a:spLocks/>
                </p:cNvSpPr>
                <p:nvPr/>
              </p:nvSpPr>
              <p:spPr>
                <a:xfrm rot="0">
                  <a:off x="520128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6" name="Rect 0"/>
                <p:cNvSpPr>
                  <a:spLocks/>
                </p:cNvSpPr>
                <p:nvPr/>
              </p:nvSpPr>
              <p:spPr>
                <a:xfrm rot="0">
                  <a:off x="547052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7" name="Rect 0"/>
                <p:cNvSpPr>
                  <a:spLocks/>
                </p:cNvSpPr>
                <p:nvPr/>
              </p:nvSpPr>
              <p:spPr>
                <a:xfrm rot="0">
                  <a:off x="573976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8" name="Rect 0"/>
                <p:cNvSpPr>
                  <a:spLocks/>
                </p:cNvSpPr>
                <p:nvPr/>
              </p:nvSpPr>
              <p:spPr>
                <a:xfrm rot="0">
                  <a:off x="600900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9" name="Rect 0"/>
                <p:cNvSpPr>
                  <a:spLocks/>
                </p:cNvSpPr>
                <p:nvPr/>
              </p:nvSpPr>
              <p:spPr>
                <a:xfrm rot="0">
                  <a:off x="627824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0" name="Rect 0"/>
                <p:cNvSpPr>
                  <a:spLocks/>
                </p:cNvSpPr>
                <p:nvPr/>
              </p:nvSpPr>
              <p:spPr>
                <a:xfrm rot="0">
                  <a:off x="654748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1" name="Rect 0"/>
                <p:cNvSpPr>
                  <a:spLocks/>
                </p:cNvSpPr>
                <p:nvPr/>
              </p:nvSpPr>
              <p:spPr>
                <a:xfrm rot="0">
                  <a:off x="681672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2" name="Rect 0"/>
                <p:cNvSpPr>
                  <a:spLocks/>
                </p:cNvSpPr>
                <p:nvPr/>
              </p:nvSpPr>
              <p:spPr>
                <a:xfrm rot="0">
                  <a:off x="708596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3" name="Rect 0"/>
                <p:cNvSpPr>
                  <a:spLocks/>
                </p:cNvSpPr>
                <p:nvPr/>
              </p:nvSpPr>
              <p:spPr>
                <a:xfrm rot="0">
                  <a:off x="735520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4" name="Rect 0"/>
                <p:cNvSpPr>
                  <a:spLocks/>
                </p:cNvSpPr>
                <p:nvPr/>
              </p:nvSpPr>
              <p:spPr>
                <a:xfrm rot="0">
                  <a:off x="7625080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6" name="Rect 0"/>
                <p:cNvSpPr>
                  <a:spLocks/>
                </p:cNvSpPr>
                <p:nvPr/>
              </p:nvSpPr>
              <p:spPr>
                <a:xfrm rot="0">
                  <a:off x="520128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7" name="Rect 0"/>
                <p:cNvSpPr>
                  <a:spLocks/>
                </p:cNvSpPr>
                <p:nvPr/>
              </p:nvSpPr>
              <p:spPr>
                <a:xfrm rot="0">
                  <a:off x="547052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8" name="Rect 0"/>
                <p:cNvSpPr>
                  <a:spLocks/>
                </p:cNvSpPr>
                <p:nvPr/>
              </p:nvSpPr>
              <p:spPr>
                <a:xfrm rot="0">
                  <a:off x="573976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9" name="Rect 0"/>
                <p:cNvSpPr>
                  <a:spLocks/>
                </p:cNvSpPr>
                <p:nvPr/>
              </p:nvSpPr>
              <p:spPr>
                <a:xfrm rot="0">
                  <a:off x="600900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0" name="Rect 0"/>
                <p:cNvSpPr>
                  <a:spLocks/>
                </p:cNvSpPr>
                <p:nvPr/>
              </p:nvSpPr>
              <p:spPr>
                <a:xfrm rot="0">
                  <a:off x="627824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1" name="Rect 0"/>
                <p:cNvSpPr>
                  <a:spLocks/>
                </p:cNvSpPr>
                <p:nvPr/>
              </p:nvSpPr>
              <p:spPr>
                <a:xfrm rot="0">
                  <a:off x="654748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2" name="Rect 0"/>
                <p:cNvSpPr>
                  <a:spLocks/>
                </p:cNvSpPr>
                <p:nvPr/>
              </p:nvSpPr>
              <p:spPr>
                <a:xfrm rot="0">
                  <a:off x="681672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3" name="Rect 0"/>
                <p:cNvSpPr>
                  <a:spLocks/>
                </p:cNvSpPr>
                <p:nvPr/>
              </p:nvSpPr>
              <p:spPr>
                <a:xfrm rot="0">
                  <a:off x="708596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4" name="Rect 0"/>
                <p:cNvSpPr>
                  <a:spLocks/>
                </p:cNvSpPr>
                <p:nvPr/>
              </p:nvSpPr>
              <p:spPr>
                <a:xfrm rot="0">
                  <a:off x="735520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5" name="Rect 0"/>
                <p:cNvSpPr>
                  <a:spLocks/>
                </p:cNvSpPr>
                <p:nvPr/>
              </p:nvSpPr>
              <p:spPr>
                <a:xfrm rot="0">
                  <a:off x="7625080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7" name="Rect 0"/>
                <p:cNvSpPr>
                  <a:spLocks/>
                </p:cNvSpPr>
                <p:nvPr/>
              </p:nvSpPr>
              <p:spPr>
                <a:xfrm rot="0">
                  <a:off x="520128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8" name="Rect 0"/>
                <p:cNvSpPr>
                  <a:spLocks/>
                </p:cNvSpPr>
                <p:nvPr/>
              </p:nvSpPr>
              <p:spPr>
                <a:xfrm rot="0">
                  <a:off x="547052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9" name="Rect 0"/>
                <p:cNvSpPr>
                  <a:spLocks/>
                </p:cNvSpPr>
                <p:nvPr/>
              </p:nvSpPr>
              <p:spPr>
                <a:xfrm rot="0">
                  <a:off x="573976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0" name="Rect 0"/>
                <p:cNvSpPr>
                  <a:spLocks/>
                </p:cNvSpPr>
                <p:nvPr/>
              </p:nvSpPr>
              <p:spPr>
                <a:xfrm rot="0">
                  <a:off x="600900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1" name="Rect 0"/>
                <p:cNvSpPr>
                  <a:spLocks/>
                </p:cNvSpPr>
                <p:nvPr/>
              </p:nvSpPr>
              <p:spPr>
                <a:xfrm rot="0">
                  <a:off x="627824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2" name="Rect 0"/>
                <p:cNvSpPr>
                  <a:spLocks/>
                </p:cNvSpPr>
                <p:nvPr/>
              </p:nvSpPr>
              <p:spPr>
                <a:xfrm rot="0">
                  <a:off x="654748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3" name="Rect 0"/>
                <p:cNvSpPr>
                  <a:spLocks/>
                </p:cNvSpPr>
                <p:nvPr/>
              </p:nvSpPr>
              <p:spPr>
                <a:xfrm rot="0">
                  <a:off x="681672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4" name="Rect 0"/>
                <p:cNvSpPr>
                  <a:spLocks/>
                </p:cNvSpPr>
                <p:nvPr/>
              </p:nvSpPr>
              <p:spPr>
                <a:xfrm rot="0">
                  <a:off x="708596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5" name="Rect 0"/>
                <p:cNvSpPr>
                  <a:spLocks/>
                </p:cNvSpPr>
                <p:nvPr/>
              </p:nvSpPr>
              <p:spPr>
                <a:xfrm rot="0">
                  <a:off x="735520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6" name="Rect 0"/>
                <p:cNvSpPr>
                  <a:spLocks/>
                </p:cNvSpPr>
                <p:nvPr/>
              </p:nvSpPr>
              <p:spPr>
                <a:xfrm rot="0">
                  <a:off x="7625080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8" name="Rect 0"/>
                <p:cNvSpPr>
                  <a:spLocks/>
                </p:cNvSpPr>
                <p:nvPr/>
              </p:nvSpPr>
              <p:spPr>
                <a:xfrm rot="0">
                  <a:off x="520128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9" name="Rect 0"/>
                <p:cNvSpPr>
                  <a:spLocks/>
                </p:cNvSpPr>
                <p:nvPr/>
              </p:nvSpPr>
              <p:spPr>
                <a:xfrm rot="0">
                  <a:off x="547052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0" name="Rect 0"/>
                <p:cNvSpPr>
                  <a:spLocks/>
                </p:cNvSpPr>
                <p:nvPr/>
              </p:nvSpPr>
              <p:spPr>
                <a:xfrm rot="0">
                  <a:off x="573976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1" name="Rect 0"/>
                <p:cNvSpPr>
                  <a:spLocks/>
                </p:cNvSpPr>
                <p:nvPr/>
              </p:nvSpPr>
              <p:spPr>
                <a:xfrm rot="0">
                  <a:off x="600900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2" name="Rect 0"/>
                <p:cNvSpPr>
                  <a:spLocks/>
                </p:cNvSpPr>
                <p:nvPr/>
              </p:nvSpPr>
              <p:spPr>
                <a:xfrm rot="0">
                  <a:off x="627824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3" name="Rect 0"/>
                <p:cNvSpPr>
                  <a:spLocks/>
                </p:cNvSpPr>
                <p:nvPr/>
              </p:nvSpPr>
              <p:spPr>
                <a:xfrm rot="0">
                  <a:off x="654748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4" name="Rect 0"/>
                <p:cNvSpPr>
                  <a:spLocks/>
                </p:cNvSpPr>
                <p:nvPr/>
              </p:nvSpPr>
              <p:spPr>
                <a:xfrm rot="0">
                  <a:off x="681672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5" name="Rect 0"/>
                <p:cNvSpPr>
                  <a:spLocks/>
                </p:cNvSpPr>
                <p:nvPr/>
              </p:nvSpPr>
              <p:spPr>
                <a:xfrm rot="0">
                  <a:off x="708596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6" name="Rect 0"/>
                <p:cNvSpPr>
                  <a:spLocks/>
                </p:cNvSpPr>
                <p:nvPr/>
              </p:nvSpPr>
              <p:spPr>
                <a:xfrm rot="0">
                  <a:off x="735520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7" name="Rect 0"/>
                <p:cNvSpPr>
                  <a:spLocks/>
                </p:cNvSpPr>
                <p:nvPr/>
              </p:nvSpPr>
              <p:spPr>
                <a:xfrm rot="0">
                  <a:off x="7625080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9" name="Rect 0"/>
                <p:cNvSpPr>
                  <a:spLocks/>
                </p:cNvSpPr>
                <p:nvPr/>
              </p:nvSpPr>
              <p:spPr>
                <a:xfrm rot="0">
                  <a:off x="520128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0" name="Rect 0"/>
                <p:cNvSpPr>
                  <a:spLocks/>
                </p:cNvSpPr>
                <p:nvPr/>
              </p:nvSpPr>
              <p:spPr>
                <a:xfrm rot="0">
                  <a:off x="547052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1" name="Rect 0"/>
                <p:cNvSpPr>
                  <a:spLocks/>
                </p:cNvSpPr>
                <p:nvPr/>
              </p:nvSpPr>
              <p:spPr>
                <a:xfrm rot="0">
                  <a:off x="573976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2" name="Rect 0"/>
                <p:cNvSpPr>
                  <a:spLocks/>
                </p:cNvSpPr>
                <p:nvPr/>
              </p:nvSpPr>
              <p:spPr>
                <a:xfrm rot="0">
                  <a:off x="600900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3" name="Rect 0"/>
                <p:cNvSpPr>
                  <a:spLocks/>
                </p:cNvSpPr>
                <p:nvPr/>
              </p:nvSpPr>
              <p:spPr>
                <a:xfrm rot="0">
                  <a:off x="627824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4" name="Rect 0"/>
                <p:cNvSpPr>
                  <a:spLocks/>
                </p:cNvSpPr>
                <p:nvPr/>
              </p:nvSpPr>
              <p:spPr>
                <a:xfrm rot="0">
                  <a:off x="654748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5" name="Rect 0"/>
                <p:cNvSpPr>
                  <a:spLocks/>
                </p:cNvSpPr>
                <p:nvPr/>
              </p:nvSpPr>
              <p:spPr>
                <a:xfrm rot="0">
                  <a:off x="681672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6" name="Rect 0"/>
                <p:cNvSpPr>
                  <a:spLocks/>
                </p:cNvSpPr>
                <p:nvPr/>
              </p:nvSpPr>
              <p:spPr>
                <a:xfrm rot="0">
                  <a:off x="708596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7" name="Rect 0"/>
                <p:cNvSpPr>
                  <a:spLocks/>
                </p:cNvSpPr>
                <p:nvPr/>
              </p:nvSpPr>
              <p:spPr>
                <a:xfrm rot="0">
                  <a:off x="735520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8" name="Rect 0"/>
                <p:cNvSpPr>
                  <a:spLocks/>
                </p:cNvSpPr>
                <p:nvPr/>
              </p:nvSpPr>
              <p:spPr>
                <a:xfrm rot="0">
                  <a:off x="7625080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</p:grpSp>
          <p:sp>
            <p:nvSpPr>
              <p:cNvPr id="150" name="Rect 0"/>
              <p:cNvSpPr txBox="1">
                <a:spLocks/>
              </p:cNvSpPr>
              <p:nvPr/>
            </p:nvSpPr>
            <p:spPr>
              <a:xfrm rot="0">
                <a:off x="6125210" y="5824220"/>
                <a:ext cx="793750" cy="46101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ko-KR" sz="2400" b="1">
                    <a:solidFill>
                      <a:srgbClr val="FF0000"/>
                    </a:solidFill>
                    <a:latin typeface="Arial" charset="0"/>
                    <a:ea typeface="나눔스퀘어 Bold" charset="0"/>
                    <a:cs typeface="+mn-cs"/>
                  </a:rPr>
                  <a:t>8</a:t>
                </a:r>
                <a:r>
                  <a:rPr lang="ko-KR" altLang="ko-KR" sz="2400" b="1">
                    <a:solidFill>
                      <a:srgbClr val="FF0000"/>
                    </a:solidFill>
                    <a:latin typeface="Arial" charset="0"/>
                    <a:ea typeface="나눔스퀘어 Bold" charset="0"/>
                    <a:cs typeface="+mn-cs"/>
                  </a:rPr>
                  <a:t>7</a:t>
                </a:r>
                <a:r>
                  <a:rPr lang="en-US" altLang="ko-KR" sz="2400" b="1">
                    <a:solidFill>
                      <a:srgbClr val="FF0000"/>
                    </a:solidFill>
                    <a:latin typeface="Arial" charset="0"/>
                    <a:ea typeface="나눔스퀘어 Bold" charset="0"/>
                    <a:cs typeface="+mn-cs"/>
                  </a:rPr>
                  <a:t>%</a:t>
                </a:r>
                <a:endParaRPr lang="ko-KR" altLang="en-US" sz="2400" b="1">
                  <a:solidFill>
                    <a:srgbClr val="FF0000"/>
                  </a:solidFill>
                  <a:ea typeface="+mj-ea"/>
                </a:endParaRPr>
              </a:p>
            </p:txBody>
          </p:sp>
          <p:cxnSp>
            <p:nvCxnSpPr>
              <p:cNvPr id="151" name="Rect 0"/>
              <p:cNvCxnSpPr/>
              <p:nvPr/>
            </p:nvCxnSpPr>
            <p:spPr>
              <a:xfrm rot="0">
                <a:off x="6242050" y="5595620"/>
                <a:ext cx="559435" cy="635"/>
              </a:xfrm>
              <a:prstGeom prst="line"/>
              <a:ln w="38100" cap="flat" cmpd="sng">
                <a:solidFill>
                  <a:srgbClr val="FDA467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5"/>
            <p:cNvGrpSpPr>
              <a:grpSpLocks/>
            </p:cNvGrpSpPr>
            <p:nvPr/>
          </p:nvGrpSpPr>
          <p:grpSpPr>
            <a:xfrm rot="0">
              <a:off x="4123055" y="1567180"/>
              <a:ext cx="668655" cy="668655"/>
              <a:chOff x="4123055" y="1567180"/>
              <a:chExt cx="668655" cy="668655"/>
            </a:xfrm>
          </p:grpSpPr>
          <p:sp>
            <p:nvSpPr>
              <p:cNvPr id="267" name="Rect 0"/>
              <p:cNvSpPr>
                <a:spLocks/>
              </p:cNvSpPr>
              <p:nvPr/>
            </p:nvSpPr>
            <p:spPr>
              <a:xfrm rot="0">
                <a:off x="4123055" y="1567180"/>
                <a:ext cx="668655" cy="668655"/>
              </a:xfrm>
              <a:prstGeom prst="rect"/>
              <a:solidFill>
                <a:srgbClr val="FDA46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68" name="Rect 0"/>
              <p:cNvSpPr txBox="1">
                <a:spLocks/>
              </p:cNvSpPr>
              <p:nvPr/>
            </p:nvSpPr>
            <p:spPr>
              <a:xfrm rot="0">
                <a:off x="4218305" y="1609090"/>
                <a:ext cx="478790" cy="58547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3200" b="1">
                    <a:solidFill>
                      <a:schemeClr val="bg1"/>
                    </a:solidFill>
                    <a:latin typeface="Arial" charset="0"/>
                    <a:ea typeface="나눔스퀘어 Light" charset="0"/>
                    <a:cs typeface="+mn-cs"/>
                  </a:rPr>
                  <a:t>B</a:t>
                </a:r>
                <a:endParaRPr lang="ko-KR" altLang="en-US" sz="3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2" name="도형 244"/>
          <p:cNvSpPr>
            <a:spLocks/>
          </p:cNvSpPr>
          <p:nvPr/>
        </p:nvSpPr>
        <p:spPr>
          <a:xfrm rot="0">
            <a:off x="7101205" y="314071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3" name="도형 245"/>
          <p:cNvSpPr>
            <a:spLocks/>
          </p:cNvSpPr>
          <p:nvPr/>
        </p:nvSpPr>
        <p:spPr>
          <a:xfrm rot="0">
            <a:off x="7360920" y="314071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4" name="도형 246"/>
          <p:cNvSpPr>
            <a:spLocks/>
          </p:cNvSpPr>
          <p:nvPr/>
        </p:nvSpPr>
        <p:spPr>
          <a:xfrm rot="0">
            <a:off x="7629525" y="314071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5" name="도형 247"/>
          <p:cNvSpPr>
            <a:spLocks/>
          </p:cNvSpPr>
          <p:nvPr/>
        </p:nvSpPr>
        <p:spPr>
          <a:xfrm rot="0">
            <a:off x="762952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7" name="도형 249"/>
          <p:cNvSpPr>
            <a:spLocks/>
          </p:cNvSpPr>
          <p:nvPr/>
        </p:nvSpPr>
        <p:spPr>
          <a:xfrm rot="0">
            <a:off x="735266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9" name="도형 251"/>
          <p:cNvSpPr>
            <a:spLocks/>
          </p:cNvSpPr>
          <p:nvPr/>
        </p:nvSpPr>
        <p:spPr>
          <a:xfrm rot="0">
            <a:off x="710184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1" name="도형 253"/>
          <p:cNvSpPr>
            <a:spLocks/>
          </p:cNvSpPr>
          <p:nvPr/>
        </p:nvSpPr>
        <p:spPr>
          <a:xfrm rot="0">
            <a:off x="681609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2" name="도형 254"/>
          <p:cNvSpPr>
            <a:spLocks/>
          </p:cNvSpPr>
          <p:nvPr/>
        </p:nvSpPr>
        <p:spPr>
          <a:xfrm rot="0">
            <a:off x="681609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3" name="도형 255"/>
          <p:cNvSpPr>
            <a:spLocks/>
          </p:cNvSpPr>
          <p:nvPr/>
        </p:nvSpPr>
        <p:spPr>
          <a:xfrm rot="0">
            <a:off x="656526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4" name="도형 256"/>
          <p:cNvSpPr>
            <a:spLocks/>
          </p:cNvSpPr>
          <p:nvPr/>
        </p:nvSpPr>
        <p:spPr>
          <a:xfrm rot="0">
            <a:off x="6565265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5" name="도형 257"/>
          <p:cNvSpPr>
            <a:spLocks/>
          </p:cNvSpPr>
          <p:nvPr/>
        </p:nvSpPr>
        <p:spPr>
          <a:xfrm rot="0">
            <a:off x="627951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6" name="도형 258"/>
          <p:cNvSpPr>
            <a:spLocks/>
          </p:cNvSpPr>
          <p:nvPr/>
        </p:nvSpPr>
        <p:spPr>
          <a:xfrm rot="0">
            <a:off x="6279515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7" name="도형 259"/>
          <p:cNvSpPr>
            <a:spLocks/>
          </p:cNvSpPr>
          <p:nvPr/>
        </p:nvSpPr>
        <p:spPr>
          <a:xfrm rot="0">
            <a:off x="599376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8" name="도형 260"/>
          <p:cNvSpPr>
            <a:spLocks/>
          </p:cNvSpPr>
          <p:nvPr/>
        </p:nvSpPr>
        <p:spPr>
          <a:xfrm rot="0">
            <a:off x="5993765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9" name="도형 261"/>
          <p:cNvSpPr>
            <a:spLocks/>
          </p:cNvSpPr>
          <p:nvPr/>
        </p:nvSpPr>
        <p:spPr>
          <a:xfrm rot="0">
            <a:off x="572516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0" name="도형 262"/>
          <p:cNvSpPr>
            <a:spLocks/>
          </p:cNvSpPr>
          <p:nvPr/>
        </p:nvSpPr>
        <p:spPr>
          <a:xfrm rot="0">
            <a:off x="572516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1" name="도형 263"/>
          <p:cNvSpPr>
            <a:spLocks/>
          </p:cNvSpPr>
          <p:nvPr/>
        </p:nvSpPr>
        <p:spPr>
          <a:xfrm rot="0">
            <a:off x="548259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2" name="도형 264"/>
          <p:cNvSpPr>
            <a:spLocks/>
          </p:cNvSpPr>
          <p:nvPr/>
        </p:nvSpPr>
        <p:spPr>
          <a:xfrm rot="0">
            <a:off x="548259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3" name="도형 265"/>
          <p:cNvSpPr>
            <a:spLocks/>
          </p:cNvSpPr>
          <p:nvPr/>
        </p:nvSpPr>
        <p:spPr>
          <a:xfrm rot="0">
            <a:off x="520573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4" name="도형 266"/>
          <p:cNvSpPr>
            <a:spLocks/>
          </p:cNvSpPr>
          <p:nvPr/>
        </p:nvSpPr>
        <p:spPr>
          <a:xfrm rot="0">
            <a:off x="520573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98247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4828540"/>
            <a:chOff x="1310640" y="1692275"/>
            <a:chExt cx="3526155" cy="482854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356360" y="5782945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해당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브런치와 병합할 브런치를 선택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하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여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choose a branch 버튼을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클릭합니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2066925" y="5495925"/>
              <a:ext cx="17011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Step1.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merge !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4664710"/>
            <a:chOff x="4988560" y="1692275"/>
            <a:chExt cx="3526155" cy="466471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4990465" y="583438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사항이 있을경우 위와같이 수정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을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필요로 합니다  계속 진행해주세요.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547360" y="5496560"/>
              <a:ext cx="246062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2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create a merge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8666480" y="1692275"/>
            <a:ext cx="3526155" cy="4828540"/>
            <a:chOff x="8666480" y="1692275"/>
            <a:chExt cx="3526155" cy="482854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789670" y="5782945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변경하고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싶은 브런치와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대상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되는 브런치가 충돌이 났을때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V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s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Code를 열어 수정해줍니다.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9631045" y="5427345"/>
              <a:ext cx="144145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3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crash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1820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31" name="그림 274" descr="C:/Users/user/AppData/Roaming/PolarisOffice/ETemp/19252_17813200/fImage193341827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1705610"/>
            <a:ext cx="3510280" cy="3724275"/>
          </a:xfrm>
          <a:prstGeom prst="rect"/>
          <a:noFill/>
        </p:spPr>
      </p:pic>
      <p:pic>
        <p:nvPicPr>
          <p:cNvPr id="32" name="그림 275" descr="C:/Users/user/AppData/Roaming/PolarisOffice/ETemp/19252_17813200/fImage271321828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11420" y="1692275"/>
            <a:ext cx="3492500" cy="3694430"/>
          </a:xfrm>
          <a:prstGeom prst="rect"/>
          <a:noFill/>
        </p:spPr>
      </p:pic>
      <p:pic>
        <p:nvPicPr>
          <p:cNvPr id="33" name="그림 276" descr="C:/Users/user/AppData/Roaming/PolarisOffice/ETemp/19252_17813200/fImage12202182919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24570" y="1690370"/>
            <a:ext cx="3565525" cy="3661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33780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48145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충돌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3879215"/>
            <a:chOff x="6504305" y="2089785"/>
            <a:chExt cx="5688330" cy="3879215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274955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just" defTabSz="914400" eaLnBrk="1" latinLnBrk="0" hangingPunct="1">
                <a:buFontTx/>
                <a:buNone/>
              </a:pPr>
              <a:r>
                <a:rPr sz="1600">
                  <a:latin typeface="Arial" charset="0"/>
                  <a:ea typeface="나눔스퀘어 Light" charset="0"/>
                </a:rPr>
                <a:t>Acc</a:t>
              </a:r>
              <a:r>
                <a:rPr sz="1600">
                  <a:latin typeface="Arial" charset="0"/>
                  <a:ea typeface="나눔스퀘어 Light" charset="0"/>
                </a:rPr>
                <a:t>e</a:t>
              </a:r>
              <a:r>
                <a:rPr sz="1600">
                  <a:latin typeface="Arial" charset="0"/>
                  <a:ea typeface="나눔스퀘어 Light" charset="0"/>
                </a:rPr>
                <a:t>pt</a:t>
              </a:r>
              <a:r>
                <a:rPr sz="1600">
                  <a:latin typeface="Arial" charset="0"/>
                  <a:ea typeface="나눔스퀘어 Light" charset="0"/>
                </a:rPr>
                <a:t> Current Change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sz="1600">
                  <a:latin typeface="Arial" charset="0"/>
                  <a:ea typeface="나눔스퀘어 Light" charset="0"/>
                </a:rPr>
                <a:t>-</a:t>
              </a:r>
              <a:r>
                <a:rPr sz="1600">
                  <a:latin typeface="Arial" charset="0"/>
                  <a:ea typeface="나눔스퀘어 Light" charset="0"/>
                </a:rPr>
                <a:t> 충돌된 내용을 내가 수정한 사항으로 변경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A</a:t>
              </a:r>
              <a:r>
                <a:rPr lang="ko-KR" sz="1600">
                  <a:latin typeface="Arial" charset="0"/>
                  <a:ea typeface="나눔스퀘어 Light" charset="0"/>
                </a:rPr>
                <a:t>ccept</a:t>
              </a:r>
              <a:r>
                <a:rPr lang="ko-KR" sz="1600">
                  <a:latin typeface="Arial" charset="0"/>
                  <a:ea typeface="나눔스퀘어 Light" charset="0"/>
                </a:rPr>
                <a:t> Incoming Change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-</a:t>
              </a:r>
              <a:r>
                <a:rPr lang="ko-KR" sz="1600">
                  <a:latin typeface="Arial" charset="0"/>
                  <a:ea typeface="나눔스퀘어 Light" charset="0"/>
                </a:rPr>
                <a:t>내코드와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충돌된코드중 충돌한 코드로 변경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Accept</a:t>
              </a:r>
              <a:r>
                <a:rPr lang="ko-KR" sz="1600">
                  <a:latin typeface="Arial" charset="0"/>
                  <a:ea typeface="나눔스퀘어 Light" charset="0"/>
                </a:rPr>
                <a:t> Both Changes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-둘</a:t>
              </a:r>
              <a:r>
                <a:rPr lang="ko-KR" sz="1600">
                  <a:latin typeface="Arial" charset="0"/>
                  <a:ea typeface="나눔스퀘어 Light" charset="0"/>
                </a:rPr>
                <a:t>다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남겨둔다.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C</a:t>
              </a:r>
              <a:r>
                <a:rPr lang="ko-KR" sz="1600">
                  <a:latin typeface="Arial" charset="0"/>
                  <a:ea typeface="나눔스퀘어 Light" charset="0"/>
                </a:rPr>
                <a:t>ompare</a:t>
              </a:r>
              <a:r>
                <a:rPr lang="ko-KR" sz="1600">
                  <a:latin typeface="Arial" charset="0"/>
                  <a:ea typeface="나눔스퀘어 Light" charset="0"/>
                </a:rPr>
                <a:t> Changes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-</a:t>
              </a:r>
              <a:r>
                <a:rPr lang="ko-KR" sz="1600">
                  <a:latin typeface="Arial" charset="0"/>
                  <a:ea typeface="나눔스퀘어 Light" charset="0"/>
                </a:rPr>
                <a:t> 코드를 1:1로 비교해서 변경한다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endParaRPr lang="ko-KR" altLang="en-US" sz="1600">
                <a:latin typeface="Arial" charset="0"/>
                <a:ea typeface="나눔스퀘어 Light" charset="0"/>
              </a:endParaRPr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2764790" cy="58420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브런치</a:t>
              </a: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의</a:t>
              </a: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</a:t>
              </a: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충돌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279" descr="C:/Users/user/AppData/Roaming/PolarisOffice/ETemp/19252_17813200/fImage235321937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4475" y="1934845"/>
            <a:ext cx="4582160" cy="4170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83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880"/>
            <a:ext cx="2312035" cy="584835"/>
            <a:chOff x="731520" y="1960880"/>
            <a:chExt cx="2312035" cy="58483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 flipH="1">
              <a:off x="731520" y="1960880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01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 rot="0">
              <a:off x="1525270" y="2021840"/>
              <a:ext cx="151892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G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it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이란?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375"/>
            <a:ext cx="3312795" cy="584835"/>
            <a:chOff x="731520" y="3000375"/>
            <a:chExt cx="3312795" cy="584835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 rot="0" flipH="1">
              <a:off x="731520" y="300037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02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 rot="0">
              <a:off x="1525270" y="3061970"/>
              <a:ext cx="251968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G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itHub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Desktop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9E720B-5FDF-4315-A9F0-BE0346AF4459}"/>
              </a:ext>
            </a:extLst>
          </p:cNvPr>
          <p:cNvGrpSpPr/>
          <p:nvPr/>
        </p:nvGrpSpPr>
        <p:grpSpPr>
          <a:xfrm>
            <a:off x="731520" y="4040505"/>
            <a:ext cx="2338070" cy="584835"/>
            <a:chOff x="731520" y="4040505"/>
            <a:chExt cx="2338070" cy="584835"/>
          </a:xfrm>
        </p:grpSpPr>
        <p:sp>
          <p:nvSpPr>
            <p:cNvPr id="15" name="TextBox 14"/>
            <p:cNvSpPr txBox="1">
              <a:spLocks/>
            </p:cNvSpPr>
            <p:nvPr/>
          </p:nvSpPr>
          <p:spPr>
            <a:xfrm rot="0" flipH="1">
              <a:off x="731520" y="404050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03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 rot="0">
              <a:off x="1525270" y="4102100"/>
              <a:ext cx="1544955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C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o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m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mit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!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ED196B-05A4-4639-9849-1E3E92279B8E}"/>
              </a:ext>
            </a:extLst>
          </p:cNvPr>
          <p:cNvGrpSpPr/>
          <p:nvPr/>
        </p:nvGrpSpPr>
        <p:grpSpPr>
          <a:xfrm>
            <a:off x="731520" y="5080635"/>
            <a:ext cx="2863850" cy="584835"/>
            <a:chOff x="731520" y="5080635"/>
            <a:chExt cx="2863850" cy="584835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 rot="0" flipH="1">
              <a:off x="731520" y="508063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04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 rot="0">
              <a:off x="1525270" y="5142230"/>
              <a:ext cx="2070735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P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ull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Request 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98247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910965"/>
            <a:chOff x="1310640" y="1692275"/>
            <a:chExt cx="3526155" cy="3910965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51610" y="4865370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m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erge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끝냈으면 이제 continue 를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할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수 있습니다.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1701165" y="4335780"/>
              <a:ext cx="257175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Step4.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Continue merge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3677920"/>
            <a:chOff x="4988560" y="1692275"/>
            <a:chExt cx="3526155" cy="367792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4990465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ommit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때와 마찬가지로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Push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origin을 해줘야합니다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679440" y="4319270"/>
              <a:ext cx="207454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5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push origin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8666480" y="1692275"/>
            <a:ext cx="3526155" cy="4341495"/>
            <a:chOff x="8666480" y="1692275"/>
            <a:chExt cx="3526155" cy="4341495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815705" y="4865370"/>
              <a:ext cx="3261995" cy="116840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그럼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이제 다른내용은 합쳐지고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충돌된내용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은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골라져서 하나의 브런치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합쳐집니다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합쳐진다해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내가 원래 작업하던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브런치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가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사라지는건 아닙니다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9695180" y="4431665"/>
              <a:ext cx="129540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6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end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1957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34" name="그림 280" descr="C:/Users/user/AppData/Roaming/PolarisOffice/ETemp/19252_17813200/fImage110061961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290" y="1687830"/>
            <a:ext cx="3589020" cy="2278380"/>
          </a:xfrm>
          <a:prstGeom prst="rect"/>
          <a:noFill/>
        </p:spPr>
      </p:pic>
      <p:pic>
        <p:nvPicPr>
          <p:cNvPr id="35" name="그림 281" descr="C:/Users/user/AppData/Roaming/PolarisOffice/ETemp/19252_17813200/fImage485441962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9350" y="1688465"/>
            <a:ext cx="3544570" cy="2477135"/>
          </a:xfrm>
          <a:prstGeom prst="rect"/>
          <a:noFill/>
        </p:spPr>
      </p:pic>
      <p:pic>
        <p:nvPicPr>
          <p:cNvPr id="36" name="그림 282" descr="C:/Users/user/AppData/Roaming/PolarisOffice/ETemp/19252_17813200/fImage467861963390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2830" y="1689100"/>
            <a:ext cx="3502660" cy="23901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user/AppData/Roaming/PolarisOffice/ETemp/19252_17813200/image1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1270"/>
            <a:ext cx="12188825" cy="6855460"/>
          </a:xfrm>
          <a:prstGeom prst="rect"/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65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51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7992110" y="2985135"/>
            <a:ext cx="2233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F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ile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Add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560" y="2000250"/>
            <a:ext cx="2397760" cy="769620"/>
            <a:chOff x="7909560" y="2000250"/>
            <a:chExt cx="2397760" cy="769620"/>
          </a:xfrm>
        </p:grpSpPr>
        <p:sp>
          <p:nvSpPr>
            <p:cNvPr id="13" name="직사각형 12"/>
            <p:cNvSpPr>
              <a:spLocks/>
            </p:cNvSpPr>
            <p:nvPr/>
          </p:nvSpPr>
          <p:spPr>
            <a:xfrm rot="0">
              <a:off x="7909560" y="2000250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8183245" y="2061845"/>
              <a:ext cx="1851025" cy="64706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4,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33780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45427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ile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Add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2402840"/>
            <a:chOff x="6504305" y="2089785"/>
            <a:chExt cx="5688330" cy="2402840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127317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예제프로젝트를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작성할때 다른 워크스페이스에서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작</a:t>
              </a:r>
              <a:r>
                <a:rPr lang="ko-KR" sz="1600">
                  <a:latin typeface="Arial" charset="0"/>
                  <a:ea typeface="나눔스퀘어 Light" charset="0"/>
                </a:rPr>
                <a:t>업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하고 프로그램을 프로그램을 올릴때가 있습니다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이</a:t>
              </a:r>
              <a:r>
                <a:rPr lang="ko-KR" sz="1600">
                  <a:latin typeface="Arial" charset="0"/>
                  <a:ea typeface="나눔스퀘어 Light" charset="0"/>
                </a:rPr>
                <a:t>따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작업하던 폴더를 clone한 repository에 drag &amp; drop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해주면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가볍게 추가해줄 수 있습니다.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3848735" cy="58420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epo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에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파일 올리기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284" descr="C:/Users/user/AppData/Roaming/PolarisOffice/ETemp/19252_17813200/fImage646222047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5745" y="1965960"/>
            <a:ext cx="4563745" cy="41306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998855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45427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ile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Add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1534160" y="1986915"/>
            <a:ext cx="4562475" cy="3830320"/>
            <a:chOff x="1534160" y="1986915"/>
            <a:chExt cx="4562475" cy="3830320"/>
          </a:xfrm>
        </p:grpSpPr>
        <p:pic>
          <p:nvPicPr>
            <p:cNvPr id="10" name="Picture " descr="C:/Users/user/AppData/Roaming/PolarisOffice/ETemp/19252_17813200/fImage496162126292.jpe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34160" y="1986915"/>
              <a:ext cx="4562475" cy="3041650"/>
            </a:xfrm>
            <a:prstGeom prst="rect"/>
            <a:noFill/>
          </p:spPr>
        </p:pic>
        <p:sp>
          <p:nvSpPr>
            <p:cNvPr id="13" name="Rect 0"/>
            <p:cNvSpPr>
              <a:spLocks/>
            </p:cNvSpPr>
            <p:nvPr/>
          </p:nvSpPr>
          <p:spPr>
            <a:xfrm rot="0">
              <a:off x="1534160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Arial" charset="0"/>
                <a:ea typeface="나눔스퀘어 Light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6888480" y="1986915"/>
            <a:ext cx="4562475" cy="3830320"/>
            <a:chOff x="6888480" y="1986915"/>
            <a:chExt cx="4562475" cy="3830320"/>
          </a:xfrm>
        </p:grpSpPr>
        <p:pic>
          <p:nvPicPr>
            <p:cNvPr id="12" name="Picture " descr="C:/Users/user/AppData/Roaming/PolarisOffice/ETemp/19252_17813200/fImage5164921292382.jpe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888480" y="1986915"/>
              <a:ext cx="4562475" cy="3042285"/>
            </a:xfrm>
            <a:prstGeom prst="rect"/>
            <a:noFill/>
          </p:spPr>
        </p:pic>
        <p:sp>
          <p:nvSpPr>
            <p:cNvPr id="36" name="Rect 0"/>
            <p:cNvSpPr>
              <a:spLocks/>
            </p:cNvSpPr>
            <p:nvPr/>
          </p:nvSpPr>
          <p:spPr>
            <a:xfrm rot="0">
              <a:off x="6888480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Arial" charset="0"/>
                <a:ea typeface="나눔스퀘어 Light" charset="0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2429510" y="5160645"/>
            <a:ext cx="277241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loned</a:t>
            </a: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 repository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7570470" y="5160645"/>
            <a:ext cx="3025775" cy="5238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소제목을</a:t>
            </a: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 입력하세요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38" name="그림 286" descr="C:/Users/user/AppData/Roaming/PolarisOffice/ETemp/19252_17813200/fImage172702134742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6855" y="2001520"/>
            <a:ext cx="4598670" cy="3012440"/>
          </a:xfrm>
          <a:prstGeom prst="rect"/>
          <a:noFill/>
        </p:spPr>
      </p:pic>
      <p:pic>
        <p:nvPicPr>
          <p:cNvPr id="39" name="그림 287" descr="C:/Users/user/AppData/Roaming/PolarisOffice/ETemp/19252_17813200/fImage153672135871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75780" y="2002790"/>
            <a:ext cx="4572635" cy="3020060"/>
          </a:xfrm>
          <a:prstGeom prst="rect"/>
          <a:noFill/>
        </p:spPr>
      </p:pic>
      <p:sp>
        <p:nvSpPr>
          <p:cNvPr id="40" name="도형 289"/>
          <p:cNvSpPr>
            <a:spLocks/>
          </p:cNvSpPr>
          <p:nvPr/>
        </p:nvSpPr>
        <p:spPr>
          <a:xfrm rot="0">
            <a:off x="7507605" y="2995930"/>
            <a:ext cx="797560" cy="19113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1" name="도형 293"/>
          <p:cNvCxnSpPr>
            <a:stCxn id="40" idx="1"/>
          </p:cNvCxnSpPr>
          <p:nvPr/>
        </p:nvCxnSpPr>
        <p:spPr>
          <a:xfrm rot="0" flipH="1">
            <a:off x="2831465" y="3091180"/>
            <a:ext cx="4676775" cy="13341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296"/>
          <p:cNvSpPr txBox="1">
            <a:spLocks/>
          </p:cNvSpPr>
          <p:nvPr/>
        </p:nvSpPr>
        <p:spPr>
          <a:xfrm rot="0">
            <a:off x="3109595" y="4431030"/>
            <a:ext cx="5271135" cy="3873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rag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 &amp; drop</a:t>
            </a:r>
            <a:endParaRPr lang="ko-KR" altLang="en-US" sz="1600">
              <a:solidFill>
                <a:schemeClr val="bg1"/>
              </a:solidFill>
              <a:latin typeface="Arial" charset="0"/>
              <a:ea typeface="나눔스퀘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998855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45427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ile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Add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4045585" y="1986915"/>
            <a:ext cx="4562475" cy="3830320"/>
            <a:chOff x="4045585" y="1986915"/>
            <a:chExt cx="4562475" cy="3830320"/>
          </a:xfrm>
        </p:grpSpPr>
        <p:pic>
          <p:nvPicPr>
            <p:cNvPr id="10" name="Picture " descr="C:/Users/user/AppData/Roaming/PolarisOffice/ETemp/19252_17813200/fImage4961621489718.jpe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4045585" y="1986915"/>
              <a:ext cx="4562475" cy="3041650"/>
            </a:xfrm>
            <a:prstGeom prst="rect"/>
            <a:noFill/>
          </p:spPr>
        </p:pic>
        <p:sp>
          <p:nvSpPr>
            <p:cNvPr id="13" name="Rect 0"/>
            <p:cNvSpPr>
              <a:spLocks/>
            </p:cNvSpPr>
            <p:nvPr/>
          </p:nvSpPr>
          <p:spPr>
            <a:xfrm rot="0">
              <a:off x="4045585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Arial" charset="0"/>
                <a:ea typeface="나눔스퀘어 Light" charset="0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5838190" y="5212715"/>
            <a:ext cx="99504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inish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 rot="0">
            <a:off x="3109595" y="4431030"/>
            <a:ext cx="5271135" cy="3873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rag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 &amp; drop</a:t>
            </a:r>
            <a:endParaRPr lang="ko-KR" altLang="en-US" sz="1600">
              <a:solidFill>
                <a:schemeClr val="bg1"/>
              </a:solidFill>
              <a:latin typeface="Arial" charset="0"/>
              <a:ea typeface="나눔스퀘어 Light" charset="0"/>
            </a:endParaRPr>
          </a:p>
        </p:txBody>
      </p:sp>
      <p:pic>
        <p:nvPicPr>
          <p:cNvPr id="43" name="그림 298" descr="C:/Users/user/AppData/Roaming/PolarisOffice/ETemp/19252_17813200/fImage2430121629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43045" y="1974215"/>
            <a:ext cx="4582795" cy="3080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1270"/>
            <a:ext cx="12188190" cy="68548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20" y="2639695"/>
            <a:ext cx="4921250" cy="1579245"/>
            <a:chOff x="579120" y="2639695"/>
            <a:chExt cx="4921250" cy="15792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579120" y="2639695"/>
              <a:ext cx="4921250" cy="15792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1588770" y="3075305"/>
              <a:ext cx="2901950" cy="7080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65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51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7557135" y="2985135"/>
            <a:ext cx="3103880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W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hat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is git?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345" y="2083435"/>
            <a:ext cx="2397760" cy="769620"/>
            <a:chOff x="7205345" y="2083435"/>
            <a:chExt cx="2397760" cy="7696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345" y="2083435"/>
              <a:ext cx="2397760" cy="769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3940" y="2145030"/>
              <a:ext cx="1850390" cy="646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1.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367220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W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hat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is git ?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2993390"/>
            <a:chOff x="6504305" y="2089785"/>
            <a:chExt cx="5688330" cy="2993390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18637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en-US" altLang="ko-KR" sz="1600">
                  <a:latin typeface="Arial" charset="0"/>
                  <a:ea typeface="나눔스퀘어 Light" charset="0"/>
                  <a:cs typeface="+mn-cs"/>
                </a:rPr>
                <a:t>깃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은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버전을 관리하는 툴입니다 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s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vn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차이점은  svn은 중앙 집약식 시스템이라면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은 분산 버전 관리 시스템입니다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즉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git은 어느 서버가 다운돼도 분산된 정보들로 인해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자료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보존할 수 있고 svn에 비해서 속도가 빠르게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작용하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여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많은 개발자들이 이용합니다.</a:t>
              </a:r>
              <a:endParaRPr lang="ko-KR" altLang="en-US" sz="1600"/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5555615" cy="58420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SV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N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과는 다른 버전관리 Tool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" descr="C:/Users/user/AppData/Roaming/PolarisOffice/ETemp/19252_17813200/fImage620672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2800" y="2639060"/>
            <a:ext cx="3437255" cy="2764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1.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363283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깃의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장단점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1371600" y="1810385"/>
            <a:ext cx="5052060" cy="447992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69" name="Rect 0"/>
          <p:cNvSpPr>
            <a:spLocks/>
          </p:cNvSpPr>
          <p:nvPr/>
        </p:nvSpPr>
        <p:spPr>
          <a:xfrm rot="0">
            <a:off x="6675120" y="1810385"/>
            <a:ext cx="5052060" cy="4479925"/>
          </a:xfrm>
          <a:prstGeom prst="rect"/>
          <a:solidFill>
            <a:srgbClr val="FDC22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2" name="Rect 0"/>
          <p:cNvSpPr>
            <a:spLocks/>
          </p:cNvSpPr>
          <p:nvPr/>
        </p:nvSpPr>
        <p:spPr>
          <a:xfrm rot="0">
            <a:off x="5755005" y="5624830"/>
            <a:ext cx="668655" cy="66865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3" name="Rect 0"/>
          <p:cNvSpPr txBox="1">
            <a:spLocks/>
          </p:cNvSpPr>
          <p:nvPr/>
        </p:nvSpPr>
        <p:spPr>
          <a:xfrm rot="0">
            <a:off x="5876925" y="5666105"/>
            <a:ext cx="449580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S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5" name="Rect 0"/>
          <p:cNvSpPr>
            <a:spLocks/>
          </p:cNvSpPr>
          <p:nvPr/>
        </p:nvSpPr>
        <p:spPr>
          <a:xfrm rot="0">
            <a:off x="6666230" y="5621655"/>
            <a:ext cx="668655" cy="66865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6" name="Rect 0"/>
          <p:cNvSpPr txBox="1">
            <a:spLocks/>
          </p:cNvSpPr>
          <p:nvPr/>
        </p:nvSpPr>
        <p:spPr>
          <a:xfrm rot="0">
            <a:off x="6728460" y="5663565"/>
            <a:ext cx="570230" cy="5854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W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1611630" y="1948815"/>
            <a:ext cx="4777740" cy="38296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분산적인 개발</a:t>
            </a: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(가지치기가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쉬워서 협업하기 좋습니다)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효율적인 개발</a:t>
            </a: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(S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VN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에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비해 압도적인 속도를 자랑합니다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)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비선형적 개발</a:t>
            </a: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</a:t>
            </a: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브런치 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개념을 사용합니다 )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변경이력 보장</a:t>
            </a: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작업내용을 브런치에서 안전하게 운영이 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가능합니다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1800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)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6761480" y="1957705"/>
            <a:ext cx="5389245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배우기 어렵고 덜 직관적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기능은 좋지만 사용은 자기멋대로한다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push했다해도 삭제될 수 있다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commit안하고 브런치를 옮기면 날라감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C:/Users/user/AppData/Roaming/PolarisOffice/ETemp/19252_17813200/image3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6216650" y="2261870"/>
            <a:ext cx="808990" cy="22167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8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「</a:t>
            </a:r>
            <a:endParaRPr lang="ko-KR" altLang="en-US" sz="13800" b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0869930" y="2378075"/>
            <a:ext cx="808990" cy="22167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8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」</a:t>
            </a:r>
            <a:endParaRPr lang="ko-KR" altLang="en-US" sz="13800" b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7153910" y="2769870"/>
            <a:ext cx="4035425" cy="14458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inst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ll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>
          <a:xfrm rot="0">
            <a:off x="7205345" y="2083435"/>
            <a:ext cx="2398395" cy="770255"/>
            <a:chOff x="7205345" y="2083435"/>
            <a:chExt cx="2398395" cy="770255"/>
          </a:xfrm>
        </p:grpSpPr>
        <p:sp>
          <p:nvSpPr>
            <p:cNvPr id="2" name="Rect 0"/>
            <p:cNvSpPr>
              <a:spLocks/>
            </p:cNvSpPr>
            <p:nvPr/>
          </p:nvSpPr>
          <p:spPr>
            <a:xfrm rot="0">
              <a:off x="7205345" y="2083435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" name="Rect 0"/>
            <p:cNvSpPr txBox="1">
              <a:spLocks/>
            </p:cNvSpPr>
            <p:nvPr/>
          </p:nvSpPr>
          <p:spPr>
            <a:xfrm rot="0">
              <a:off x="7393940" y="2145030"/>
              <a:ext cx="1836420" cy="64579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2,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user/AppData/Roaming/PolarisOffice/ETemp/19252_17813200/image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7" name="Rect 0"/>
          <p:cNvSpPr txBox="1">
            <a:spLocks/>
          </p:cNvSpPr>
          <p:nvPr/>
        </p:nvSpPr>
        <p:spPr>
          <a:xfrm rot="0">
            <a:off x="5941060" y="3044190"/>
            <a:ext cx="310515" cy="14458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inst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ll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 rot="0">
            <a:off x="4897120" y="2083435"/>
            <a:ext cx="2398395" cy="770255"/>
            <a:chOff x="4897120" y="2083435"/>
            <a:chExt cx="2398395" cy="770255"/>
          </a:xfrm>
        </p:grpSpPr>
        <p:sp>
          <p:nvSpPr>
            <p:cNvPr id="8" name="Rect 0"/>
            <p:cNvSpPr>
              <a:spLocks/>
            </p:cNvSpPr>
            <p:nvPr/>
          </p:nvSpPr>
          <p:spPr>
            <a:xfrm rot="0">
              <a:off x="4897120" y="2083435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5170805" y="2145030"/>
              <a:ext cx="1851025" cy="64706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2,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0266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2.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552315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ithub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Desktop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E93FD9-C1F9-4F9E-BD78-65171DC7288E}"/>
              </a:ext>
            </a:extLst>
          </p:cNvPr>
          <p:cNvGrpSpPr/>
          <p:nvPr/>
        </p:nvGrpSpPr>
        <p:grpSpPr>
          <a:xfrm>
            <a:off x="1310640" y="1692275"/>
            <a:ext cx="3525520" cy="4107815"/>
            <a:chOff x="1310640" y="1692275"/>
            <a:chExt cx="3525520" cy="4107815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1442720" y="4847590"/>
              <a:ext cx="3261995" cy="9531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깃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데스크탑 사이트에서 다운로드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해줍니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https://desktop.github.com/</a:t>
              </a:r>
              <a:endParaRPr lang="ko-KR" altLang="en-US" sz="1400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 rot="0">
              <a:off x="2103120" y="4232275"/>
              <a:ext cx="194119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Step1.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Download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B3D22B-57A5-4107-9F78-988B1E2DF0EC}"/>
              </a:ext>
            </a:extLst>
          </p:cNvPr>
          <p:cNvGrpSpPr/>
          <p:nvPr/>
        </p:nvGrpSpPr>
        <p:grpSpPr>
          <a:xfrm>
            <a:off x="4988560" y="1692275"/>
            <a:ext cx="3525520" cy="3462020"/>
            <a:chOff x="4988560" y="1692275"/>
            <a:chExt cx="3525520" cy="3462020"/>
          </a:xfrm>
        </p:grpSpPr>
        <p:sp>
          <p:nvSpPr>
            <p:cNvPr id="18" name="직사각형 17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 rot="0">
              <a:off x="5120640" y="4847590"/>
              <a:ext cx="3261995" cy="3073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깃허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브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사이트에서 로그인을 해주세요 !</a:t>
              </a:r>
              <a:endParaRPr lang="ko-KR" altLang="en-US" sz="1400"/>
            </a:p>
          </p:txBody>
        </p:sp>
        <p:sp>
          <p:nvSpPr>
            <p:cNvPr id="20" name="TextBox 19"/>
            <p:cNvSpPr txBox="1">
              <a:spLocks/>
            </p:cNvSpPr>
            <p:nvPr/>
          </p:nvSpPr>
          <p:spPr>
            <a:xfrm rot="0">
              <a:off x="5629910" y="4232275"/>
              <a:ext cx="224409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tep2.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Github Login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745C53-D4D8-4087-BE01-06DE3FD81F7B}"/>
              </a:ext>
            </a:extLst>
          </p:cNvPr>
          <p:cNvGrpSpPr/>
          <p:nvPr/>
        </p:nvGrpSpPr>
        <p:grpSpPr>
          <a:xfrm>
            <a:off x="8666480" y="1692275"/>
            <a:ext cx="3525520" cy="3677285"/>
            <a:chOff x="8666480" y="1692275"/>
            <a:chExt cx="3525520" cy="3677285"/>
          </a:xfrm>
        </p:grpSpPr>
        <p:sp>
          <p:nvSpPr>
            <p:cNvPr id="22" name="직사각형 21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TextBox 22"/>
            <p:cNvSpPr txBox="1">
              <a:spLocks/>
            </p:cNvSpPr>
            <p:nvPr/>
          </p:nvSpPr>
          <p:spPr>
            <a:xfrm rot="0">
              <a:off x="879856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J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ava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Study repository를 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clone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해 주세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요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!</a:t>
              </a:r>
              <a:endParaRPr lang="ko-KR" altLang="en-US" sz="1400"/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9282430" y="4232275"/>
              <a:ext cx="229489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etp3.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project Clone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5" name="그림 2" descr="C:/Users/user/AppData/Roaming/PolarisOffice/ETemp/19252_17813200/fImage64420733846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0150" y="1711325"/>
            <a:ext cx="3620770" cy="2249805"/>
          </a:xfrm>
          <a:prstGeom prst="rect"/>
          <a:noFill/>
        </p:spPr>
      </p:pic>
      <p:pic>
        <p:nvPicPr>
          <p:cNvPr id="26" name="그림 4" descr="C:/Users/user/AppData/Roaming/PolarisOffice/ETemp/19252_17813200/fImage49138735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27" name="그림 5" descr="C:/Users/user/AppData/Roaming/PolarisOffice/ETemp/19252_17813200/fImage4965873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5370" y="1693545"/>
            <a:ext cx="3493135" cy="22675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72970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2.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455231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ithub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Desktop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677920"/>
            <a:chOff x="1310640" y="1692275"/>
            <a:chExt cx="3526155" cy="367792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4272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L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ocal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path에 clone 한 프로젝트가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다운로드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됩니다 !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1950085" y="4232275"/>
              <a:ext cx="22472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Step4.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clone project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3677920"/>
            <a:chOff x="4988560" y="1692275"/>
            <a:chExt cx="3526155" cy="367792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512064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이클립스에서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우리의 repository에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공부한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파일을 올려서 기여해주세요 !</a:t>
              </a:r>
              <a:endParaRPr lang="ko-KR" altLang="en-US" sz="1400"/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456555" y="4232275"/>
              <a:ext cx="25901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5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contribute repo 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8666480" y="1692275"/>
            <a:ext cx="3526155" cy="3677920"/>
            <a:chOff x="8666480" y="1692275"/>
            <a:chExt cx="3526155" cy="367792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79856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변경하고 싶은 프로젝트나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프로젝트를 만들어주세요 !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9319260" y="4232275"/>
              <a:ext cx="222123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6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build project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757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28" name="그림 6" descr="C:/Users/user/AppData/Roaming/PolarisOffice/ETemp/19252_17813200/fImage14667759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1710690"/>
            <a:ext cx="3524885" cy="2277110"/>
          </a:xfrm>
          <a:prstGeom prst="rect"/>
          <a:noFill/>
        </p:spPr>
      </p:pic>
      <p:pic>
        <p:nvPicPr>
          <p:cNvPr id="29" name="그림 7" descr="C:/Users/user/AppData/Roaming/PolarisOffice/ETemp/19252_17813200/fImage33372760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02530" y="1692910"/>
            <a:ext cx="3501390" cy="2294890"/>
          </a:xfrm>
          <a:prstGeom prst="rect"/>
          <a:noFill/>
        </p:spPr>
      </p:pic>
      <p:pic>
        <p:nvPicPr>
          <p:cNvPr id="30" name="그림 8" descr="C:/Users/user/AppData/Roaming/PolarisOffice/ETemp/19252_17813200/fImage7660761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9815" y="1697355"/>
            <a:ext cx="3515995" cy="2263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192</Paragraphs>
  <Words>1009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배광민</cp:lastModifiedBy>
  <dc:title>PowerPoint 프레젠테이션</dc:title>
  <cp:version>9.104.150.49044</cp:version>
  <dcterms:modified xsi:type="dcterms:W3CDTF">2020-04-06T06:42:37Z</dcterms:modified>
</cp:coreProperties>
</file>